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4" r:id="rId4"/>
    <p:sldId id="266" r:id="rId5"/>
    <p:sldId id="268" r:id="rId6"/>
    <p:sldId id="270" r:id="rId7"/>
    <p:sldId id="269" r:id="rId8"/>
    <p:sldId id="267" r:id="rId9"/>
    <p:sldId id="265" r:id="rId10"/>
    <p:sldId id="260" r:id="rId11"/>
    <p:sldId id="263" r:id="rId12"/>
    <p:sldId id="262" r:id="rId13"/>
    <p:sldId id="261" r:id="rId14"/>
    <p:sldId id="258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B0F0"/>
    <a:srgbClr val="0000FF"/>
    <a:srgbClr val="996600"/>
    <a:srgbClr val="009900"/>
    <a:srgbClr val="FF0000"/>
    <a:srgbClr val="9966FF"/>
    <a:srgbClr val="D86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850C-2A8A-FCC0-DF24-3B11B0083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EAA5B-8654-E6F3-7E42-2F2DCEE6E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7D7A8-FE87-74F3-D930-27013806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7F37F-D893-AD20-4482-A00D9012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A996-5153-251F-0884-1F8F2BBA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5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0B91-7531-1042-1DED-E1A33434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E7C0C-8B83-55E8-34DB-D358EDF41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12BD4-A02C-CF48-822E-AFED395B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90ED1-46CF-41CE-105D-015F26B6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6795B-8A07-162D-FCFA-EF73DDA5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1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8A80F8-5A7C-5829-0EF1-B6C0953B2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EAB6A-60A5-CF6B-5DB1-15B56764B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8C77E-0D9F-AAED-3E51-94266542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7E612-2DFC-65A4-F9DB-8E95A64C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0ACD-4B19-A0F9-8381-FA827D98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6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7D71-02AA-4810-BBBC-1850D963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90B2-B024-5C56-DF31-1FC96E735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B0314-D7A2-A74F-B448-66C5F1B7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B21B1-50B3-79C6-5ED8-D0A4041F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81C9-0ABC-7501-DC3B-CD056E06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5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5DCB8-0A35-3600-ADBE-4A0BACD7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F9AC4-2346-8065-C095-AC8D1072A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5BDB7-D3C3-213A-397A-34A943EA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D7F0C-4F15-8560-7A47-AAC281CA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3207B-4C5C-C901-68F7-602336E0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1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AACB-7010-207E-ECDA-85687725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0644-A97B-5C67-64AD-3D83433DE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4AD6D-9871-E534-901F-97C1F0EA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3F03A-64E6-4AAF-8AA7-F474F7F45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84FDD-7F89-1C85-FDEA-C4FF5D7C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DC05E-B96C-D21D-C7E4-CF7D09BC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8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28B5-5B6A-4611-35F4-429A8406E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64766-A183-36C3-3AD5-E92C5DF39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FC043-EFC2-C342-1FD6-C364A12FD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5B928-DB3A-6926-87C4-AE4F79EF4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87B50-8796-AA24-CD3C-407572D8F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3388C-2813-8CB2-23B3-419D07C5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5BD19-4656-24BF-E1B3-6D79BC075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DC5D2-C25C-C789-4D82-8F52C07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8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5E50-A2E2-11AE-A82B-A12DE937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2D097-2EB7-1C91-DB69-B01D6484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56793-20B3-1436-DE46-CAB3F6DFB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A82ED-4917-8B28-8BDB-2FB8CD39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B03AC-DC88-3771-1A84-36F96D67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F0543-90EC-6660-2099-FED290B8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BE2EF-F28B-DF82-C738-F65F3ADC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3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9F8E-B7B5-B1A8-14D8-4F177DCC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F33D-1495-7FE1-01C5-2DBB5CC37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4245B-F96C-3216-5031-0398D4C53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AC269-1643-38EF-755D-C71262E5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E38A1-AA84-78E4-7F33-8F4F10C54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1FB0D-DAB8-9D98-5D68-8F542051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2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2B7F-BEA7-A94F-481F-182748EE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0F962B-E4B0-01D9-C6D0-AB94B4E87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DCF1E-6C94-6602-3B8B-6C2E73F5B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5752A-55F6-E190-E630-86B178F8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A3B30-4170-45F4-48AD-02DE4F79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F1C1F-DC33-01C1-8FD7-A7D3039E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B5779-3E7B-5908-A779-C0FED0F2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2258-2E53-230E-D8DD-FF5069A3D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63E93-731A-5A50-F6BC-7ADA1A51A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E1F076-E2AF-478E-AC00-4EBFD33DEBD7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3E829-7A2E-A61A-090E-5D7BC0A77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430B5-2232-0913-A986-A40031F3E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99AABC-93D3-4F51-AD3E-4BC93F7E2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val 99">
            <a:extLst>
              <a:ext uri="{FF2B5EF4-FFF2-40B4-BE49-F238E27FC236}">
                <a16:creationId xmlns:a16="http://schemas.microsoft.com/office/drawing/2014/main" id="{F1D8E7A3-E886-2027-BBDD-AD5CC729D394}"/>
              </a:ext>
            </a:extLst>
          </p:cNvPr>
          <p:cNvSpPr/>
          <p:nvPr/>
        </p:nvSpPr>
        <p:spPr>
          <a:xfrm rot="5400000">
            <a:off x="1594070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17FE08F-159A-701B-2435-C645FB9B7B83}"/>
              </a:ext>
            </a:extLst>
          </p:cNvPr>
          <p:cNvSpPr/>
          <p:nvPr/>
        </p:nvSpPr>
        <p:spPr>
          <a:xfrm rot="5400000">
            <a:off x="2685286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9455746-1853-2906-0AFF-D9863A1B31EF}"/>
              </a:ext>
            </a:extLst>
          </p:cNvPr>
          <p:cNvSpPr/>
          <p:nvPr/>
        </p:nvSpPr>
        <p:spPr>
          <a:xfrm>
            <a:off x="2142314" y="5214842"/>
            <a:ext cx="1086581" cy="397071"/>
          </a:xfrm>
          <a:prstGeom prst="rect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group of orange circles&#10;&#10;Description automatically generated">
            <a:extLst>
              <a:ext uri="{FF2B5EF4-FFF2-40B4-BE49-F238E27FC236}">
                <a16:creationId xmlns:a16="http://schemas.microsoft.com/office/drawing/2014/main" id="{9102CEB6-9703-7B82-8A74-F4670BF7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47" b="79991"/>
          <a:stretch/>
        </p:blipFill>
        <p:spPr>
          <a:xfrm rot="16200000" flipV="1">
            <a:off x="10117521" y="5274265"/>
            <a:ext cx="946946" cy="318255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9E74C6E1-4A1A-17E3-54BE-FF0E87C0511F}"/>
              </a:ext>
            </a:extLst>
          </p:cNvPr>
          <p:cNvSpPr/>
          <p:nvPr/>
        </p:nvSpPr>
        <p:spPr>
          <a:xfrm rot="5400000">
            <a:off x="9691381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556814-34B0-E4D4-6D05-7A0BD7EA9917}"/>
              </a:ext>
            </a:extLst>
          </p:cNvPr>
          <p:cNvSpPr/>
          <p:nvPr/>
        </p:nvSpPr>
        <p:spPr>
          <a:xfrm rot="5400000">
            <a:off x="8626292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>
            <a:extLst>
              <a:ext uri="{FF2B5EF4-FFF2-40B4-BE49-F238E27FC236}">
                <a16:creationId xmlns:a16="http://schemas.microsoft.com/office/drawing/2014/main" id="{A5CB5CFF-ED51-3B37-7D91-C8260BB353A7}"/>
              </a:ext>
            </a:extLst>
          </p:cNvPr>
          <p:cNvSpPr/>
          <p:nvPr/>
        </p:nvSpPr>
        <p:spPr>
          <a:xfrm rot="5400000">
            <a:off x="10249370" y="5236847"/>
            <a:ext cx="397070" cy="404189"/>
          </a:xfrm>
          <a:prstGeom prst="triangle">
            <a:avLst/>
          </a:prstGeom>
          <a:solidFill>
            <a:srgbClr val="9966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35BE00C-F8C8-D7ED-8CB1-C61B05907EA7}"/>
              </a:ext>
            </a:extLst>
          </p:cNvPr>
          <p:cNvSpPr/>
          <p:nvPr/>
        </p:nvSpPr>
        <p:spPr>
          <a:xfrm>
            <a:off x="9182883" y="5238425"/>
            <a:ext cx="1061751" cy="397071"/>
          </a:xfrm>
          <a:prstGeom prst="rect">
            <a:avLst/>
          </a:prstGeom>
          <a:solidFill>
            <a:srgbClr val="9966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12A288C9-FD65-FDAD-F72A-BC710ED107A7}"/>
              </a:ext>
            </a:extLst>
          </p:cNvPr>
          <p:cNvSpPr/>
          <p:nvPr/>
        </p:nvSpPr>
        <p:spPr>
          <a:xfrm rot="16200000">
            <a:off x="8457975" y="4912686"/>
            <a:ext cx="401898" cy="1053767"/>
          </a:xfrm>
          <a:prstGeom prst="triangle">
            <a:avLst/>
          </a:prstGeom>
          <a:solidFill>
            <a:srgbClr val="9966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>
            <a:extLst>
              <a:ext uri="{FF2B5EF4-FFF2-40B4-BE49-F238E27FC236}">
                <a16:creationId xmlns:a16="http://schemas.microsoft.com/office/drawing/2014/main" id="{48EE3152-DE8D-7EF3-C09D-687D6F305FDB}"/>
              </a:ext>
            </a:extLst>
          </p:cNvPr>
          <p:cNvSpPr/>
          <p:nvPr/>
        </p:nvSpPr>
        <p:spPr>
          <a:xfrm rot="5400000" flipH="1">
            <a:off x="7474853" y="4874273"/>
            <a:ext cx="347511" cy="1053767"/>
          </a:xfrm>
          <a:custGeom>
            <a:avLst/>
            <a:gdLst>
              <a:gd name="connsiteX0" fmla="*/ 0 w 414829"/>
              <a:gd name="connsiteY0" fmla="*/ 1053767 h 1053767"/>
              <a:gd name="connsiteX1" fmla="*/ 207415 w 414829"/>
              <a:gd name="connsiteY1" fmla="*/ 0 h 1053767"/>
              <a:gd name="connsiteX2" fmla="*/ 414829 w 414829"/>
              <a:gd name="connsiteY2" fmla="*/ 1053767 h 1053767"/>
              <a:gd name="connsiteX3" fmla="*/ 0 w 414829"/>
              <a:gd name="connsiteY3" fmla="*/ 1053767 h 1053767"/>
              <a:gd name="connsiteX0" fmla="*/ 0 w 347511"/>
              <a:gd name="connsiteY0" fmla="*/ 683519 h 1053767"/>
              <a:gd name="connsiteX1" fmla="*/ 140097 w 347511"/>
              <a:gd name="connsiteY1" fmla="*/ 0 h 1053767"/>
              <a:gd name="connsiteX2" fmla="*/ 347511 w 347511"/>
              <a:gd name="connsiteY2" fmla="*/ 1053767 h 1053767"/>
              <a:gd name="connsiteX3" fmla="*/ 0 w 347511"/>
              <a:gd name="connsiteY3" fmla="*/ 683519 h 10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11" h="1053767">
                <a:moveTo>
                  <a:pt x="0" y="683519"/>
                </a:moveTo>
                <a:lnTo>
                  <a:pt x="140097" y="0"/>
                </a:lnTo>
                <a:lnTo>
                  <a:pt x="347511" y="1053767"/>
                </a:lnTo>
                <a:lnTo>
                  <a:pt x="0" y="683519"/>
                </a:lnTo>
                <a:close/>
              </a:path>
            </a:pathLst>
          </a:custGeom>
          <a:solidFill>
            <a:srgbClr val="9966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DE0253-D92B-6C0F-573A-7BB8E006FEFA}"/>
              </a:ext>
            </a:extLst>
          </p:cNvPr>
          <p:cNvSpPr/>
          <p:nvPr/>
        </p:nvSpPr>
        <p:spPr>
          <a:xfrm>
            <a:off x="4572003" y="2987805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arallelogram 128">
            <a:extLst>
              <a:ext uri="{FF2B5EF4-FFF2-40B4-BE49-F238E27FC236}">
                <a16:creationId xmlns:a16="http://schemas.microsoft.com/office/drawing/2014/main" id="{0F3459A1-F2B3-CB33-58EF-30BC577CCCA2}"/>
              </a:ext>
            </a:extLst>
          </p:cNvPr>
          <p:cNvSpPr/>
          <p:nvPr/>
        </p:nvSpPr>
        <p:spPr>
          <a:xfrm rot="20185992" flipV="1">
            <a:off x="5836170" y="590717"/>
            <a:ext cx="575126" cy="2853464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78432"/>
              <a:gd name="connsiteY0" fmla="*/ 2870314 h 2870314"/>
              <a:gd name="connsiteX1" fmla="*/ 139382 w 578432"/>
              <a:gd name="connsiteY1" fmla="*/ 135848 h 2870314"/>
              <a:gd name="connsiteX2" fmla="*/ 578432 w 578432"/>
              <a:gd name="connsiteY2" fmla="*/ 0 h 2870314"/>
              <a:gd name="connsiteX3" fmla="*/ 409144 w 578432"/>
              <a:gd name="connsiteY3" fmla="*/ 2738740 h 2870314"/>
              <a:gd name="connsiteX4" fmla="*/ 0 w 578432"/>
              <a:gd name="connsiteY4" fmla="*/ 2870314 h 2870314"/>
              <a:gd name="connsiteX0" fmla="*/ 0 w 578432"/>
              <a:gd name="connsiteY0" fmla="*/ 2870314 h 2870314"/>
              <a:gd name="connsiteX1" fmla="*/ 130778 w 578432"/>
              <a:gd name="connsiteY1" fmla="*/ 209202 h 2870314"/>
              <a:gd name="connsiteX2" fmla="*/ 578432 w 578432"/>
              <a:gd name="connsiteY2" fmla="*/ 0 h 2870314"/>
              <a:gd name="connsiteX3" fmla="*/ 409144 w 578432"/>
              <a:gd name="connsiteY3" fmla="*/ 2738740 h 2870314"/>
              <a:gd name="connsiteX4" fmla="*/ 0 w 578432"/>
              <a:gd name="connsiteY4" fmla="*/ 2870314 h 2870314"/>
              <a:gd name="connsiteX0" fmla="*/ 0 w 578432"/>
              <a:gd name="connsiteY0" fmla="*/ 2870314 h 2870314"/>
              <a:gd name="connsiteX1" fmla="*/ 130778 w 578432"/>
              <a:gd name="connsiteY1" fmla="*/ 209202 h 2870314"/>
              <a:gd name="connsiteX2" fmla="*/ 578432 w 578432"/>
              <a:gd name="connsiteY2" fmla="*/ 0 h 2870314"/>
              <a:gd name="connsiteX3" fmla="*/ 396618 w 578432"/>
              <a:gd name="connsiteY3" fmla="*/ 2738084 h 2870314"/>
              <a:gd name="connsiteX4" fmla="*/ 0 w 578432"/>
              <a:gd name="connsiteY4" fmla="*/ 2870314 h 2870314"/>
              <a:gd name="connsiteX0" fmla="*/ 0 w 563007"/>
              <a:gd name="connsiteY0" fmla="*/ 2863585 h 2863585"/>
              <a:gd name="connsiteX1" fmla="*/ 130778 w 563007"/>
              <a:gd name="connsiteY1" fmla="*/ 202473 h 2863585"/>
              <a:gd name="connsiteX2" fmla="*/ 563007 w 563007"/>
              <a:gd name="connsiteY2" fmla="*/ 0 h 2863585"/>
              <a:gd name="connsiteX3" fmla="*/ 396618 w 563007"/>
              <a:gd name="connsiteY3" fmla="*/ 2731355 h 2863585"/>
              <a:gd name="connsiteX4" fmla="*/ 0 w 563007"/>
              <a:gd name="connsiteY4" fmla="*/ 2863585 h 2863585"/>
              <a:gd name="connsiteX0" fmla="*/ 0 w 568653"/>
              <a:gd name="connsiteY0" fmla="*/ 2850641 h 2850641"/>
              <a:gd name="connsiteX1" fmla="*/ 130778 w 568653"/>
              <a:gd name="connsiteY1" fmla="*/ 189529 h 2850641"/>
              <a:gd name="connsiteX2" fmla="*/ 568653 w 568653"/>
              <a:gd name="connsiteY2" fmla="*/ 0 h 2850641"/>
              <a:gd name="connsiteX3" fmla="*/ 396618 w 568653"/>
              <a:gd name="connsiteY3" fmla="*/ 2718411 h 2850641"/>
              <a:gd name="connsiteX4" fmla="*/ 0 w 568653"/>
              <a:gd name="connsiteY4" fmla="*/ 2850641 h 2850641"/>
              <a:gd name="connsiteX0" fmla="*/ 0 w 575126"/>
              <a:gd name="connsiteY0" fmla="*/ 2853464 h 2853464"/>
              <a:gd name="connsiteX1" fmla="*/ 130778 w 575126"/>
              <a:gd name="connsiteY1" fmla="*/ 192352 h 2853464"/>
              <a:gd name="connsiteX2" fmla="*/ 575126 w 575126"/>
              <a:gd name="connsiteY2" fmla="*/ 0 h 2853464"/>
              <a:gd name="connsiteX3" fmla="*/ 396618 w 575126"/>
              <a:gd name="connsiteY3" fmla="*/ 2721234 h 2853464"/>
              <a:gd name="connsiteX4" fmla="*/ 0 w 575126"/>
              <a:gd name="connsiteY4" fmla="*/ 2853464 h 285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5126" h="2853464">
                <a:moveTo>
                  <a:pt x="0" y="2853464"/>
                </a:moveTo>
                <a:lnTo>
                  <a:pt x="130778" y="192352"/>
                </a:lnTo>
                <a:lnTo>
                  <a:pt x="575126" y="0"/>
                </a:lnTo>
                <a:lnTo>
                  <a:pt x="396618" y="2721234"/>
                </a:lnTo>
                <a:lnTo>
                  <a:pt x="0" y="2853464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arallelogram 128">
            <a:extLst>
              <a:ext uri="{FF2B5EF4-FFF2-40B4-BE49-F238E27FC236}">
                <a16:creationId xmlns:a16="http://schemas.microsoft.com/office/drawing/2014/main" id="{1FC34853-53E8-8AB4-C720-9494AF061BC5}"/>
              </a:ext>
            </a:extLst>
          </p:cNvPr>
          <p:cNvSpPr/>
          <p:nvPr/>
        </p:nvSpPr>
        <p:spPr>
          <a:xfrm rot="747667" flipH="1" flipV="1">
            <a:off x="4897291" y="697624"/>
            <a:ext cx="528430" cy="2599454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45667"/>
              <a:gd name="connsiteY0" fmla="*/ 2603264 h 2603264"/>
              <a:gd name="connsiteX1" fmla="*/ 116636 w 545667"/>
              <a:gd name="connsiteY1" fmla="*/ 86161 h 2603264"/>
              <a:gd name="connsiteX2" fmla="*/ 545667 w 545667"/>
              <a:gd name="connsiteY2" fmla="*/ 0 h 2603264"/>
              <a:gd name="connsiteX3" fmla="*/ 406248 w 545667"/>
              <a:gd name="connsiteY3" fmla="*/ 2483219 h 2603264"/>
              <a:gd name="connsiteX4" fmla="*/ 0 w 545667"/>
              <a:gd name="connsiteY4" fmla="*/ 2603264 h 2603264"/>
              <a:gd name="connsiteX0" fmla="*/ 0 w 545667"/>
              <a:gd name="connsiteY0" fmla="*/ 2603264 h 2603264"/>
              <a:gd name="connsiteX1" fmla="*/ 108578 w 545667"/>
              <a:gd name="connsiteY1" fmla="*/ 98788 h 2603264"/>
              <a:gd name="connsiteX2" fmla="*/ 545667 w 545667"/>
              <a:gd name="connsiteY2" fmla="*/ 0 h 2603264"/>
              <a:gd name="connsiteX3" fmla="*/ 406248 w 545667"/>
              <a:gd name="connsiteY3" fmla="*/ 2483219 h 2603264"/>
              <a:gd name="connsiteX4" fmla="*/ 0 w 545667"/>
              <a:gd name="connsiteY4" fmla="*/ 2603264 h 2603264"/>
              <a:gd name="connsiteX0" fmla="*/ 0 w 545667"/>
              <a:gd name="connsiteY0" fmla="*/ 2603264 h 2603264"/>
              <a:gd name="connsiteX1" fmla="*/ 106293 w 545667"/>
              <a:gd name="connsiteY1" fmla="*/ 88446 h 2603264"/>
              <a:gd name="connsiteX2" fmla="*/ 545667 w 545667"/>
              <a:gd name="connsiteY2" fmla="*/ 0 h 2603264"/>
              <a:gd name="connsiteX3" fmla="*/ 406248 w 545667"/>
              <a:gd name="connsiteY3" fmla="*/ 2483219 h 2603264"/>
              <a:gd name="connsiteX4" fmla="*/ 0 w 545667"/>
              <a:gd name="connsiteY4" fmla="*/ 2603264 h 2603264"/>
              <a:gd name="connsiteX0" fmla="*/ 0 w 545667"/>
              <a:gd name="connsiteY0" fmla="*/ 2603264 h 2603264"/>
              <a:gd name="connsiteX1" fmla="*/ 121605 w 545667"/>
              <a:gd name="connsiteY1" fmla="*/ 92294 h 2603264"/>
              <a:gd name="connsiteX2" fmla="*/ 545667 w 545667"/>
              <a:gd name="connsiteY2" fmla="*/ 0 h 2603264"/>
              <a:gd name="connsiteX3" fmla="*/ 406248 w 545667"/>
              <a:gd name="connsiteY3" fmla="*/ 2483219 h 2603264"/>
              <a:gd name="connsiteX4" fmla="*/ 0 w 545667"/>
              <a:gd name="connsiteY4" fmla="*/ 2603264 h 2603264"/>
              <a:gd name="connsiteX0" fmla="*/ 0 w 540296"/>
              <a:gd name="connsiteY0" fmla="*/ 2594845 h 2594845"/>
              <a:gd name="connsiteX1" fmla="*/ 121605 w 540296"/>
              <a:gd name="connsiteY1" fmla="*/ 83875 h 2594845"/>
              <a:gd name="connsiteX2" fmla="*/ 540296 w 540296"/>
              <a:gd name="connsiteY2" fmla="*/ 0 h 2594845"/>
              <a:gd name="connsiteX3" fmla="*/ 406248 w 540296"/>
              <a:gd name="connsiteY3" fmla="*/ 2474800 h 2594845"/>
              <a:gd name="connsiteX4" fmla="*/ 0 w 540296"/>
              <a:gd name="connsiteY4" fmla="*/ 2594845 h 2594845"/>
              <a:gd name="connsiteX0" fmla="*/ 0 w 528430"/>
              <a:gd name="connsiteY0" fmla="*/ 2599454 h 2599454"/>
              <a:gd name="connsiteX1" fmla="*/ 121605 w 528430"/>
              <a:gd name="connsiteY1" fmla="*/ 88484 h 2599454"/>
              <a:gd name="connsiteX2" fmla="*/ 528430 w 528430"/>
              <a:gd name="connsiteY2" fmla="*/ 0 h 2599454"/>
              <a:gd name="connsiteX3" fmla="*/ 406248 w 528430"/>
              <a:gd name="connsiteY3" fmla="*/ 2479409 h 2599454"/>
              <a:gd name="connsiteX4" fmla="*/ 0 w 528430"/>
              <a:gd name="connsiteY4" fmla="*/ 2599454 h 2599454"/>
              <a:gd name="connsiteX0" fmla="*/ 0 w 528430"/>
              <a:gd name="connsiteY0" fmla="*/ 2599454 h 2599454"/>
              <a:gd name="connsiteX1" fmla="*/ 120081 w 528430"/>
              <a:gd name="connsiteY1" fmla="*/ 81589 h 2599454"/>
              <a:gd name="connsiteX2" fmla="*/ 528430 w 528430"/>
              <a:gd name="connsiteY2" fmla="*/ 0 h 2599454"/>
              <a:gd name="connsiteX3" fmla="*/ 406248 w 528430"/>
              <a:gd name="connsiteY3" fmla="*/ 2479409 h 2599454"/>
              <a:gd name="connsiteX4" fmla="*/ 0 w 528430"/>
              <a:gd name="connsiteY4" fmla="*/ 2599454 h 259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430" h="2599454">
                <a:moveTo>
                  <a:pt x="0" y="2599454"/>
                </a:moveTo>
                <a:lnTo>
                  <a:pt x="120081" y="81589"/>
                </a:lnTo>
                <a:lnTo>
                  <a:pt x="528430" y="0"/>
                </a:lnTo>
                <a:lnTo>
                  <a:pt x="406248" y="2479409"/>
                </a:lnTo>
                <a:lnTo>
                  <a:pt x="0" y="2599454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Parallelogram 128">
            <a:extLst>
              <a:ext uri="{FF2B5EF4-FFF2-40B4-BE49-F238E27FC236}">
                <a16:creationId xmlns:a16="http://schemas.microsoft.com/office/drawing/2014/main" id="{539F0089-011C-0C3F-7ED7-E653F2DB59E0}"/>
              </a:ext>
            </a:extLst>
          </p:cNvPr>
          <p:cNvSpPr/>
          <p:nvPr/>
        </p:nvSpPr>
        <p:spPr>
          <a:xfrm rot="644861">
            <a:off x="6123091" y="733337"/>
            <a:ext cx="580923" cy="2556475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98446 w 539026"/>
              <a:gd name="connsiteY3" fmla="*/ 2494322 h 2594280"/>
              <a:gd name="connsiteX4" fmla="*/ 0 w 539026"/>
              <a:gd name="connsiteY4" fmla="*/ 2594280 h 2594280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80939 w 539026"/>
              <a:gd name="connsiteY3" fmla="*/ 2498191 h 2594280"/>
              <a:gd name="connsiteX4" fmla="*/ 0 w 539026"/>
              <a:gd name="connsiteY4" fmla="*/ 2594280 h 2594280"/>
              <a:gd name="connsiteX0" fmla="*/ 0 w 546216"/>
              <a:gd name="connsiteY0" fmla="*/ 2644835 h 2644835"/>
              <a:gd name="connsiteX1" fmla="*/ 108834 w 546216"/>
              <a:gd name="connsiteY1" fmla="*/ 147819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46216"/>
              <a:gd name="connsiteY0" fmla="*/ 2644835 h 2644835"/>
              <a:gd name="connsiteX1" fmla="*/ 118539 w 546216"/>
              <a:gd name="connsiteY1" fmla="*/ 164036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55921"/>
              <a:gd name="connsiteY0" fmla="*/ 2628617 h 2628617"/>
              <a:gd name="connsiteX1" fmla="*/ 118539 w 555921"/>
              <a:gd name="connsiteY1" fmla="*/ 147818 h 2628617"/>
              <a:gd name="connsiteX2" fmla="*/ 555921 w 555921"/>
              <a:gd name="connsiteY2" fmla="*/ 0 h 2628617"/>
              <a:gd name="connsiteX3" fmla="*/ 380939 w 555921"/>
              <a:gd name="connsiteY3" fmla="*/ 2532528 h 2628617"/>
              <a:gd name="connsiteX4" fmla="*/ 0 w 555921"/>
              <a:gd name="connsiteY4" fmla="*/ 2628617 h 2628617"/>
              <a:gd name="connsiteX0" fmla="*/ 0 w 576685"/>
              <a:gd name="connsiteY0" fmla="*/ 2645447 h 2645447"/>
              <a:gd name="connsiteX1" fmla="*/ 139303 w 576685"/>
              <a:gd name="connsiteY1" fmla="*/ 147818 h 2645447"/>
              <a:gd name="connsiteX2" fmla="*/ 576685 w 576685"/>
              <a:gd name="connsiteY2" fmla="*/ 0 h 2645447"/>
              <a:gd name="connsiteX3" fmla="*/ 401703 w 576685"/>
              <a:gd name="connsiteY3" fmla="*/ 2532528 h 2645447"/>
              <a:gd name="connsiteX4" fmla="*/ 0 w 576685"/>
              <a:gd name="connsiteY4" fmla="*/ 2645447 h 2645447"/>
              <a:gd name="connsiteX0" fmla="*/ 0 w 578587"/>
              <a:gd name="connsiteY0" fmla="*/ 2609143 h 2609143"/>
              <a:gd name="connsiteX1" fmla="*/ 141205 w 578587"/>
              <a:gd name="connsiteY1" fmla="*/ 147818 h 2609143"/>
              <a:gd name="connsiteX2" fmla="*/ 578587 w 578587"/>
              <a:gd name="connsiteY2" fmla="*/ 0 h 2609143"/>
              <a:gd name="connsiteX3" fmla="*/ 403605 w 578587"/>
              <a:gd name="connsiteY3" fmla="*/ 2532528 h 2609143"/>
              <a:gd name="connsiteX4" fmla="*/ 0 w 578587"/>
              <a:gd name="connsiteY4" fmla="*/ 2609143 h 2609143"/>
              <a:gd name="connsiteX0" fmla="*/ 0 w 590258"/>
              <a:gd name="connsiteY0" fmla="*/ 2611722 h 2611722"/>
              <a:gd name="connsiteX1" fmla="*/ 152876 w 590258"/>
              <a:gd name="connsiteY1" fmla="*/ 147818 h 2611722"/>
              <a:gd name="connsiteX2" fmla="*/ 590258 w 590258"/>
              <a:gd name="connsiteY2" fmla="*/ 0 h 2611722"/>
              <a:gd name="connsiteX3" fmla="*/ 415276 w 590258"/>
              <a:gd name="connsiteY3" fmla="*/ 2532528 h 2611722"/>
              <a:gd name="connsiteX4" fmla="*/ 0 w 590258"/>
              <a:gd name="connsiteY4" fmla="*/ 2611722 h 2611722"/>
              <a:gd name="connsiteX0" fmla="*/ 0 w 582524"/>
              <a:gd name="connsiteY0" fmla="*/ 2624645 h 2624645"/>
              <a:gd name="connsiteX1" fmla="*/ 145142 w 582524"/>
              <a:gd name="connsiteY1" fmla="*/ 147818 h 2624645"/>
              <a:gd name="connsiteX2" fmla="*/ 582524 w 582524"/>
              <a:gd name="connsiteY2" fmla="*/ 0 h 2624645"/>
              <a:gd name="connsiteX3" fmla="*/ 407542 w 582524"/>
              <a:gd name="connsiteY3" fmla="*/ 2532528 h 2624645"/>
              <a:gd name="connsiteX4" fmla="*/ 0 w 582524"/>
              <a:gd name="connsiteY4" fmla="*/ 2624645 h 2624645"/>
              <a:gd name="connsiteX0" fmla="*/ 0 w 584301"/>
              <a:gd name="connsiteY0" fmla="*/ 2615287 h 2615287"/>
              <a:gd name="connsiteX1" fmla="*/ 146919 w 584301"/>
              <a:gd name="connsiteY1" fmla="*/ 147818 h 2615287"/>
              <a:gd name="connsiteX2" fmla="*/ 584301 w 584301"/>
              <a:gd name="connsiteY2" fmla="*/ 0 h 2615287"/>
              <a:gd name="connsiteX3" fmla="*/ 409319 w 584301"/>
              <a:gd name="connsiteY3" fmla="*/ 2532528 h 2615287"/>
              <a:gd name="connsiteX4" fmla="*/ 0 w 584301"/>
              <a:gd name="connsiteY4" fmla="*/ 2615287 h 2615287"/>
              <a:gd name="connsiteX0" fmla="*/ 0 w 593659"/>
              <a:gd name="connsiteY0" fmla="*/ 2617063 h 2617063"/>
              <a:gd name="connsiteX1" fmla="*/ 156277 w 593659"/>
              <a:gd name="connsiteY1" fmla="*/ 147818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2725 w 593659"/>
              <a:gd name="connsiteY1" fmla="*/ 129103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8531 w 593659"/>
              <a:gd name="connsiteY1" fmla="*/ 108611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80923"/>
              <a:gd name="connsiteY0" fmla="*/ 2556475 h 2556475"/>
              <a:gd name="connsiteX1" fmla="*/ 158531 w 580923"/>
              <a:gd name="connsiteY1" fmla="*/ 48023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80923"/>
              <a:gd name="connsiteY0" fmla="*/ 2556475 h 2556475"/>
              <a:gd name="connsiteX1" fmla="*/ 160545 w 580923"/>
              <a:gd name="connsiteY1" fmla="*/ 33098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923" h="2556475">
                <a:moveTo>
                  <a:pt x="0" y="2556475"/>
                </a:moveTo>
                <a:lnTo>
                  <a:pt x="160545" y="33098"/>
                </a:lnTo>
                <a:lnTo>
                  <a:pt x="580923" y="0"/>
                </a:lnTo>
                <a:lnTo>
                  <a:pt x="418677" y="2471940"/>
                </a:lnTo>
                <a:lnTo>
                  <a:pt x="0" y="2556475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Parallelogram 128">
            <a:extLst>
              <a:ext uri="{FF2B5EF4-FFF2-40B4-BE49-F238E27FC236}">
                <a16:creationId xmlns:a16="http://schemas.microsoft.com/office/drawing/2014/main" id="{47EB02E4-4DA4-2108-7BC8-850EB46FB3B0}"/>
              </a:ext>
            </a:extLst>
          </p:cNvPr>
          <p:cNvSpPr/>
          <p:nvPr/>
        </p:nvSpPr>
        <p:spPr>
          <a:xfrm rot="201047" flipH="1">
            <a:off x="6433205" y="758898"/>
            <a:ext cx="607244" cy="2457398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98446 w 539026"/>
              <a:gd name="connsiteY3" fmla="*/ 2494322 h 2594280"/>
              <a:gd name="connsiteX4" fmla="*/ 0 w 539026"/>
              <a:gd name="connsiteY4" fmla="*/ 2594280 h 2594280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80939 w 539026"/>
              <a:gd name="connsiteY3" fmla="*/ 2498191 h 2594280"/>
              <a:gd name="connsiteX4" fmla="*/ 0 w 539026"/>
              <a:gd name="connsiteY4" fmla="*/ 2594280 h 2594280"/>
              <a:gd name="connsiteX0" fmla="*/ 0 w 546216"/>
              <a:gd name="connsiteY0" fmla="*/ 2644835 h 2644835"/>
              <a:gd name="connsiteX1" fmla="*/ 108834 w 546216"/>
              <a:gd name="connsiteY1" fmla="*/ 147819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46216"/>
              <a:gd name="connsiteY0" fmla="*/ 2644835 h 2644835"/>
              <a:gd name="connsiteX1" fmla="*/ 118539 w 546216"/>
              <a:gd name="connsiteY1" fmla="*/ 164036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55921"/>
              <a:gd name="connsiteY0" fmla="*/ 2628617 h 2628617"/>
              <a:gd name="connsiteX1" fmla="*/ 118539 w 555921"/>
              <a:gd name="connsiteY1" fmla="*/ 147818 h 2628617"/>
              <a:gd name="connsiteX2" fmla="*/ 555921 w 555921"/>
              <a:gd name="connsiteY2" fmla="*/ 0 h 2628617"/>
              <a:gd name="connsiteX3" fmla="*/ 380939 w 555921"/>
              <a:gd name="connsiteY3" fmla="*/ 2532528 h 2628617"/>
              <a:gd name="connsiteX4" fmla="*/ 0 w 555921"/>
              <a:gd name="connsiteY4" fmla="*/ 2628617 h 2628617"/>
              <a:gd name="connsiteX0" fmla="*/ 0 w 576685"/>
              <a:gd name="connsiteY0" fmla="*/ 2645447 h 2645447"/>
              <a:gd name="connsiteX1" fmla="*/ 139303 w 576685"/>
              <a:gd name="connsiteY1" fmla="*/ 147818 h 2645447"/>
              <a:gd name="connsiteX2" fmla="*/ 576685 w 576685"/>
              <a:gd name="connsiteY2" fmla="*/ 0 h 2645447"/>
              <a:gd name="connsiteX3" fmla="*/ 401703 w 576685"/>
              <a:gd name="connsiteY3" fmla="*/ 2532528 h 2645447"/>
              <a:gd name="connsiteX4" fmla="*/ 0 w 576685"/>
              <a:gd name="connsiteY4" fmla="*/ 2645447 h 2645447"/>
              <a:gd name="connsiteX0" fmla="*/ 0 w 578587"/>
              <a:gd name="connsiteY0" fmla="*/ 2609143 h 2609143"/>
              <a:gd name="connsiteX1" fmla="*/ 141205 w 578587"/>
              <a:gd name="connsiteY1" fmla="*/ 147818 h 2609143"/>
              <a:gd name="connsiteX2" fmla="*/ 578587 w 578587"/>
              <a:gd name="connsiteY2" fmla="*/ 0 h 2609143"/>
              <a:gd name="connsiteX3" fmla="*/ 403605 w 578587"/>
              <a:gd name="connsiteY3" fmla="*/ 2532528 h 2609143"/>
              <a:gd name="connsiteX4" fmla="*/ 0 w 578587"/>
              <a:gd name="connsiteY4" fmla="*/ 2609143 h 2609143"/>
              <a:gd name="connsiteX0" fmla="*/ 0 w 590258"/>
              <a:gd name="connsiteY0" fmla="*/ 2611722 h 2611722"/>
              <a:gd name="connsiteX1" fmla="*/ 152876 w 590258"/>
              <a:gd name="connsiteY1" fmla="*/ 147818 h 2611722"/>
              <a:gd name="connsiteX2" fmla="*/ 590258 w 590258"/>
              <a:gd name="connsiteY2" fmla="*/ 0 h 2611722"/>
              <a:gd name="connsiteX3" fmla="*/ 415276 w 590258"/>
              <a:gd name="connsiteY3" fmla="*/ 2532528 h 2611722"/>
              <a:gd name="connsiteX4" fmla="*/ 0 w 590258"/>
              <a:gd name="connsiteY4" fmla="*/ 2611722 h 2611722"/>
              <a:gd name="connsiteX0" fmla="*/ 0 w 582524"/>
              <a:gd name="connsiteY0" fmla="*/ 2624645 h 2624645"/>
              <a:gd name="connsiteX1" fmla="*/ 145142 w 582524"/>
              <a:gd name="connsiteY1" fmla="*/ 147818 h 2624645"/>
              <a:gd name="connsiteX2" fmla="*/ 582524 w 582524"/>
              <a:gd name="connsiteY2" fmla="*/ 0 h 2624645"/>
              <a:gd name="connsiteX3" fmla="*/ 407542 w 582524"/>
              <a:gd name="connsiteY3" fmla="*/ 2532528 h 2624645"/>
              <a:gd name="connsiteX4" fmla="*/ 0 w 582524"/>
              <a:gd name="connsiteY4" fmla="*/ 2624645 h 2624645"/>
              <a:gd name="connsiteX0" fmla="*/ 0 w 584301"/>
              <a:gd name="connsiteY0" fmla="*/ 2615287 h 2615287"/>
              <a:gd name="connsiteX1" fmla="*/ 146919 w 584301"/>
              <a:gd name="connsiteY1" fmla="*/ 147818 h 2615287"/>
              <a:gd name="connsiteX2" fmla="*/ 584301 w 584301"/>
              <a:gd name="connsiteY2" fmla="*/ 0 h 2615287"/>
              <a:gd name="connsiteX3" fmla="*/ 409319 w 584301"/>
              <a:gd name="connsiteY3" fmla="*/ 2532528 h 2615287"/>
              <a:gd name="connsiteX4" fmla="*/ 0 w 584301"/>
              <a:gd name="connsiteY4" fmla="*/ 2615287 h 2615287"/>
              <a:gd name="connsiteX0" fmla="*/ 0 w 593659"/>
              <a:gd name="connsiteY0" fmla="*/ 2617063 h 2617063"/>
              <a:gd name="connsiteX1" fmla="*/ 156277 w 593659"/>
              <a:gd name="connsiteY1" fmla="*/ 147818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2725 w 593659"/>
              <a:gd name="connsiteY1" fmla="*/ 129103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8531 w 593659"/>
              <a:gd name="connsiteY1" fmla="*/ 108611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80923"/>
              <a:gd name="connsiteY0" fmla="*/ 2556475 h 2556475"/>
              <a:gd name="connsiteX1" fmla="*/ 158531 w 580923"/>
              <a:gd name="connsiteY1" fmla="*/ 48023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80923"/>
              <a:gd name="connsiteY0" fmla="*/ 2556475 h 2556475"/>
              <a:gd name="connsiteX1" fmla="*/ 160545 w 580923"/>
              <a:gd name="connsiteY1" fmla="*/ 33098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93259"/>
              <a:gd name="connsiteY0" fmla="*/ 2441257 h 2471940"/>
              <a:gd name="connsiteX1" fmla="*/ 172881 w 593259"/>
              <a:gd name="connsiteY1" fmla="*/ 33098 h 2471940"/>
              <a:gd name="connsiteX2" fmla="*/ 593259 w 593259"/>
              <a:gd name="connsiteY2" fmla="*/ 0 h 2471940"/>
              <a:gd name="connsiteX3" fmla="*/ 431013 w 593259"/>
              <a:gd name="connsiteY3" fmla="*/ 2471940 h 2471940"/>
              <a:gd name="connsiteX4" fmla="*/ 0 w 593259"/>
              <a:gd name="connsiteY4" fmla="*/ 2441257 h 2471940"/>
              <a:gd name="connsiteX0" fmla="*/ 0 w 593259"/>
              <a:gd name="connsiteY0" fmla="*/ 2441257 h 2457398"/>
              <a:gd name="connsiteX1" fmla="*/ 172881 w 593259"/>
              <a:gd name="connsiteY1" fmla="*/ 33098 h 2457398"/>
              <a:gd name="connsiteX2" fmla="*/ 593259 w 593259"/>
              <a:gd name="connsiteY2" fmla="*/ 0 h 2457398"/>
              <a:gd name="connsiteX3" fmla="*/ 427094 w 593259"/>
              <a:gd name="connsiteY3" fmla="*/ 2457398 h 2457398"/>
              <a:gd name="connsiteX4" fmla="*/ 0 w 593259"/>
              <a:gd name="connsiteY4" fmla="*/ 2441257 h 2457398"/>
              <a:gd name="connsiteX0" fmla="*/ 0 w 598014"/>
              <a:gd name="connsiteY0" fmla="*/ 2440978 h 2457398"/>
              <a:gd name="connsiteX1" fmla="*/ 177636 w 598014"/>
              <a:gd name="connsiteY1" fmla="*/ 33098 h 2457398"/>
              <a:gd name="connsiteX2" fmla="*/ 598014 w 598014"/>
              <a:gd name="connsiteY2" fmla="*/ 0 h 2457398"/>
              <a:gd name="connsiteX3" fmla="*/ 431849 w 598014"/>
              <a:gd name="connsiteY3" fmla="*/ 2457398 h 2457398"/>
              <a:gd name="connsiteX4" fmla="*/ 0 w 598014"/>
              <a:gd name="connsiteY4" fmla="*/ 2440978 h 2457398"/>
              <a:gd name="connsiteX0" fmla="*/ 0 w 606966"/>
              <a:gd name="connsiteY0" fmla="*/ 2430913 h 2457398"/>
              <a:gd name="connsiteX1" fmla="*/ 186588 w 606966"/>
              <a:gd name="connsiteY1" fmla="*/ 33098 h 2457398"/>
              <a:gd name="connsiteX2" fmla="*/ 606966 w 606966"/>
              <a:gd name="connsiteY2" fmla="*/ 0 h 2457398"/>
              <a:gd name="connsiteX3" fmla="*/ 440801 w 606966"/>
              <a:gd name="connsiteY3" fmla="*/ 2457398 h 2457398"/>
              <a:gd name="connsiteX4" fmla="*/ 0 w 606966"/>
              <a:gd name="connsiteY4" fmla="*/ 2430913 h 2457398"/>
              <a:gd name="connsiteX0" fmla="*/ 0 w 607244"/>
              <a:gd name="connsiteY0" fmla="*/ 2435667 h 2457398"/>
              <a:gd name="connsiteX1" fmla="*/ 186866 w 607244"/>
              <a:gd name="connsiteY1" fmla="*/ 33098 h 2457398"/>
              <a:gd name="connsiteX2" fmla="*/ 607244 w 607244"/>
              <a:gd name="connsiteY2" fmla="*/ 0 h 2457398"/>
              <a:gd name="connsiteX3" fmla="*/ 441079 w 607244"/>
              <a:gd name="connsiteY3" fmla="*/ 2457398 h 2457398"/>
              <a:gd name="connsiteX4" fmla="*/ 0 w 607244"/>
              <a:gd name="connsiteY4" fmla="*/ 2435667 h 245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244" h="2457398">
                <a:moveTo>
                  <a:pt x="0" y="2435667"/>
                </a:moveTo>
                <a:lnTo>
                  <a:pt x="186866" y="33098"/>
                </a:lnTo>
                <a:lnTo>
                  <a:pt x="607244" y="0"/>
                </a:lnTo>
                <a:lnTo>
                  <a:pt x="441079" y="2457398"/>
                </a:lnTo>
                <a:lnTo>
                  <a:pt x="0" y="2435667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arallelogram 128">
            <a:extLst>
              <a:ext uri="{FF2B5EF4-FFF2-40B4-BE49-F238E27FC236}">
                <a16:creationId xmlns:a16="http://schemas.microsoft.com/office/drawing/2014/main" id="{AE34297C-E0B3-6A52-6680-F4261290843B}"/>
              </a:ext>
            </a:extLst>
          </p:cNvPr>
          <p:cNvSpPr/>
          <p:nvPr/>
        </p:nvSpPr>
        <p:spPr>
          <a:xfrm rot="10598953" flipH="1" flipV="1">
            <a:off x="5188917" y="757003"/>
            <a:ext cx="589161" cy="2464653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98446 w 539026"/>
              <a:gd name="connsiteY3" fmla="*/ 2494322 h 2594280"/>
              <a:gd name="connsiteX4" fmla="*/ 0 w 539026"/>
              <a:gd name="connsiteY4" fmla="*/ 2594280 h 2594280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80939 w 539026"/>
              <a:gd name="connsiteY3" fmla="*/ 2498191 h 2594280"/>
              <a:gd name="connsiteX4" fmla="*/ 0 w 539026"/>
              <a:gd name="connsiteY4" fmla="*/ 2594280 h 2594280"/>
              <a:gd name="connsiteX0" fmla="*/ 0 w 546216"/>
              <a:gd name="connsiteY0" fmla="*/ 2644835 h 2644835"/>
              <a:gd name="connsiteX1" fmla="*/ 108834 w 546216"/>
              <a:gd name="connsiteY1" fmla="*/ 147819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46216"/>
              <a:gd name="connsiteY0" fmla="*/ 2644835 h 2644835"/>
              <a:gd name="connsiteX1" fmla="*/ 118539 w 546216"/>
              <a:gd name="connsiteY1" fmla="*/ 164036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55921"/>
              <a:gd name="connsiteY0" fmla="*/ 2628617 h 2628617"/>
              <a:gd name="connsiteX1" fmla="*/ 118539 w 555921"/>
              <a:gd name="connsiteY1" fmla="*/ 147818 h 2628617"/>
              <a:gd name="connsiteX2" fmla="*/ 555921 w 555921"/>
              <a:gd name="connsiteY2" fmla="*/ 0 h 2628617"/>
              <a:gd name="connsiteX3" fmla="*/ 380939 w 555921"/>
              <a:gd name="connsiteY3" fmla="*/ 2532528 h 2628617"/>
              <a:gd name="connsiteX4" fmla="*/ 0 w 555921"/>
              <a:gd name="connsiteY4" fmla="*/ 2628617 h 2628617"/>
              <a:gd name="connsiteX0" fmla="*/ 0 w 576685"/>
              <a:gd name="connsiteY0" fmla="*/ 2645447 h 2645447"/>
              <a:gd name="connsiteX1" fmla="*/ 139303 w 576685"/>
              <a:gd name="connsiteY1" fmla="*/ 147818 h 2645447"/>
              <a:gd name="connsiteX2" fmla="*/ 576685 w 576685"/>
              <a:gd name="connsiteY2" fmla="*/ 0 h 2645447"/>
              <a:gd name="connsiteX3" fmla="*/ 401703 w 576685"/>
              <a:gd name="connsiteY3" fmla="*/ 2532528 h 2645447"/>
              <a:gd name="connsiteX4" fmla="*/ 0 w 576685"/>
              <a:gd name="connsiteY4" fmla="*/ 2645447 h 2645447"/>
              <a:gd name="connsiteX0" fmla="*/ 0 w 578587"/>
              <a:gd name="connsiteY0" fmla="*/ 2609143 h 2609143"/>
              <a:gd name="connsiteX1" fmla="*/ 141205 w 578587"/>
              <a:gd name="connsiteY1" fmla="*/ 147818 h 2609143"/>
              <a:gd name="connsiteX2" fmla="*/ 578587 w 578587"/>
              <a:gd name="connsiteY2" fmla="*/ 0 h 2609143"/>
              <a:gd name="connsiteX3" fmla="*/ 403605 w 578587"/>
              <a:gd name="connsiteY3" fmla="*/ 2532528 h 2609143"/>
              <a:gd name="connsiteX4" fmla="*/ 0 w 578587"/>
              <a:gd name="connsiteY4" fmla="*/ 2609143 h 2609143"/>
              <a:gd name="connsiteX0" fmla="*/ 0 w 590258"/>
              <a:gd name="connsiteY0" fmla="*/ 2611722 h 2611722"/>
              <a:gd name="connsiteX1" fmla="*/ 152876 w 590258"/>
              <a:gd name="connsiteY1" fmla="*/ 147818 h 2611722"/>
              <a:gd name="connsiteX2" fmla="*/ 590258 w 590258"/>
              <a:gd name="connsiteY2" fmla="*/ 0 h 2611722"/>
              <a:gd name="connsiteX3" fmla="*/ 415276 w 590258"/>
              <a:gd name="connsiteY3" fmla="*/ 2532528 h 2611722"/>
              <a:gd name="connsiteX4" fmla="*/ 0 w 590258"/>
              <a:gd name="connsiteY4" fmla="*/ 2611722 h 2611722"/>
              <a:gd name="connsiteX0" fmla="*/ 0 w 582524"/>
              <a:gd name="connsiteY0" fmla="*/ 2624645 h 2624645"/>
              <a:gd name="connsiteX1" fmla="*/ 145142 w 582524"/>
              <a:gd name="connsiteY1" fmla="*/ 147818 h 2624645"/>
              <a:gd name="connsiteX2" fmla="*/ 582524 w 582524"/>
              <a:gd name="connsiteY2" fmla="*/ 0 h 2624645"/>
              <a:gd name="connsiteX3" fmla="*/ 407542 w 582524"/>
              <a:gd name="connsiteY3" fmla="*/ 2532528 h 2624645"/>
              <a:gd name="connsiteX4" fmla="*/ 0 w 582524"/>
              <a:gd name="connsiteY4" fmla="*/ 2624645 h 2624645"/>
              <a:gd name="connsiteX0" fmla="*/ 0 w 584301"/>
              <a:gd name="connsiteY0" fmla="*/ 2615287 h 2615287"/>
              <a:gd name="connsiteX1" fmla="*/ 146919 w 584301"/>
              <a:gd name="connsiteY1" fmla="*/ 147818 h 2615287"/>
              <a:gd name="connsiteX2" fmla="*/ 584301 w 584301"/>
              <a:gd name="connsiteY2" fmla="*/ 0 h 2615287"/>
              <a:gd name="connsiteX3" fmla="*/ 409319 w 584301"/>
              <a:gd name="connsiteY3" fmla="*/ 2532528 h 2615287"/>
              <a:gd name="connsiteX4" fmla="*/ 0 w 584301"/>
              <a:gd name="connsiteY4" fmla="*/ 2615287 h 2615287"/>
              <a:gd name="connsiteX0" fmla="*/ 0 w 593659"/>
              <a:gd name="connsiteY0" fmla="*/ 2617063 h 2617063"/>
              <a:gd name="connsiteX1" fmla="*/ 156277 w 593659"/>
              <a:gd name="connsiteY1" fmla="*/ 147818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2725 w 593659"/>
              <a:gd name="connsiteY1" fmla="*/ 129103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8531 w 593659"/>
              <a:gd name="connsiteY1" fmla="*/ 108611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80923"/>
              <a:gd name="connsiteY0" fmla="*/ 2556475 h 2556475"/>
              <a:gd name="connsiteX1" fmla="*/ 158531 w 580923"/>
              <a:gd name="connsiteY1" fmla="*/ 48023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80923"/>
              <a:gd name="connsiteY0" fmla="*/ 2556475 h 2556475"/>
              <a:gd name="connsiteX1" fmla="*/ 160545 w 580923"/>
              <a:gd name="connsiteY1" fmla="*/ 33098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93259"/>
              <a:gd name="connsiteY0" fmla="*/ 2441257 h 2471940"/>
              <a:gd name="connsiteX1" fmla="*/ 172881 w 593259"/>
              <a:gd name="connsiteY1" fmla="*/ 33098 h 2471940"/>
              <a:gd name="connsiteX2" fmla="*/ 593259 w 593259"/>
              <a:gd name="connsiteY2" fmla="*/ 0 h 2471940"/>
              <a:gd name="connsiteX3" fmla="*/ 431013 w 593259"/>
              <a:gd name="connsiteY3" fmla="*/ 2471940 h 2471940"/>
              <a:gd name="connsiteX4" fmla="*/ 0 w 593259"/>
              <a:gd name="connsiteY4" fmla="*/ 2441257 h 2471940"/>
              <a:gd name="connsiteX0" fmla="*/ 0 w 593259"/>
              <a:gd name="connsiteY0" fmla="*/ 2441257 h 2457398"/>
              <a:gd name="connsiteX1" fmla="*/ 172881 w 593259"/>
              <a:gd name="connsiteY1" fmla="*/ 33098 h 2457398"/>
              <a:gd name="connsiteX2" fmla="*/ 593259 w 593259"/>
              <a:gd name="connsiteY2" fmla="*/ 0 h 2457398"/>
              <a:gd name="connsiteX3" fmla="*/ 427094 w 593259"/>
              <a:gd name="connsiteY3" fmla="*/ 2457398 h 2457398"/>
              <a:gd name="connsiteX4" fmla="*/ 0 w 593259"/>
              <a:gd name="connsiteY4" fmla="*/ 2441257 h 2457398"/>
              <a:gd name="connsiteX0" fmla="*/ 0 w 598014"/>
              <a:gd name="connsiteY0" fmla="*/ 2440978 h 2457398"/>
              <a:gd name="connsiteX1" fmla="*/ 177636 w 598014"/>
              <a:gd name="connsiteY1" fmla="*/ 33098 h 2457398"/>
              <a:gd name="connsiteX2" fmla="*/ 598014 w 598014"/>
              <a:gd name="connsiteY2" fmla="*/ 0 h 2457398"/>
              <a:gd name="connsiteX3" fmla="*/ 431849 w 598014"/>
              <a:gd name="connsiteY3" fmla="*/ 2457398 h 2457398"/>
              <a:gd name="connsiteX4" fmla="*/ 0 w 598014"/>
              <a:gd name="connsiteY4" fmla="*/ 2440978 h 2457398"/>
              <a:gd name="connsiteX0" fmla="*/ 0 w 606966"/>
              <a:gd name="connsiteY0" fmla="*/ 2430913 h 2457398"/>
              <a:gd name="connsiteX1" fmla="*/ 186588 w 606966"/>
              <a:gd name="connsiteY1" fmla="*/ 33098 h 2457398"/>
              <a:gd name="connsiteX2" fmla="*/ 606966 w 606966"/>
              <a:gd name="connsiteY2" fmla="*/ 0 h 2457398"/>
              <a:gd name="connsiteX3" fmla="*/ 440801 w 606966"/>
              <a:gd name="connsiteY3" fmla="*/ 2457398 h 2457398"/>
              <a:gd name="connsiteX4" fmla="*/ 0 w 606966"/>
              <a:gd name="connsiteY4" fmla="*/ 2430913 h 2457398"/>
              <a:gd name="connsiteX0" fmla="*/ 0 w 607244"/>
              <a:gd name="connsiteY0" fmla="*/ 2435667 h 2457398"/>
              <a:gd name="connsiteX1" fmla="*/ 186866 w 607244"/>
              <a:gd name="connsiteY1" fmla="*/ 33098 h 2457398"/>
              <a:gd name="connsiteX2" fmla="*/ 607244 w 607244"/>
              <a:gd name="connsiteY2" fmla="*/ 0 h 2457398"/>
              <a:gd name="connsiteX3" fmla="*/ 441079 w 607244"/>
              <a:gd name="connsiteY3" fmla="*/ 2457398 h 2457398"/>
              <a:gd name="connsiteX4" fmla="*/ 0 w 607244"/>
              <a:gd name="connsiteY4" fmla="*/ 2435667 h 2457398"/>
              <a:gd name="connsiteX0" fmla="*/ 0 w 607244"/>
              <a:gd name="connsiteY0" fmla="*/ 2435667 h 2457398"/>
              <a:gd name="connsiteX1" fmla="*/ 186866 w 607244"/>
              <a:gd name="connsiteY1" fmla="*/ 33098 h 2457398"/>
              <a:gd name="connsiteX2" fmla="*/ 607244 w 607244"/>
              <a:gd name="connsiteY2" fmla="*/ 0 h 2457398"/>
              <a:gd name="connsiteX3" fmla="*/ 441079 w 607244"/>
              <a:gd name="connsiteY3" fmla="*/ 2457398 h 2457398"/>
              <a:gd name="connsiteX4" fmla="*/ 0 w 607244"/>
              <a:gd name="connsiteY4" fmla="*/ 2435667 h 2457398"/>
              <a:gd name="connsiteX0" fmla="*/ 0 w 607244"/>
              <a:gd name="connsiteY0" fmla="*/ 2435667 h 2464240"/>
              <a:gd name="connsiteX1" fmla="*/ 186866 w 607244"/>
              <a:gd name="connsiteY1" fmla="*/ 33098 h 2464240"/>
              <a:gd name="connsiteX2" fmla="*/ 607244 w 607244"/>
              <a:gd name="connsiteY2" fmla="*/ 0 h 2464240"/>
              <a:gd name="connsiteX3" fmla="*/ 437021 w 607244"/>
              <a:gd name="connsiteY3" fmla="*/ 2464240 h 2464240"/>
              <a:gd name="connsiteX4" fmla="*/ 0 w 607244"/>
              <a:gd name="connsiteY4" fmla="*/ 2435667 h 2464240"/>
              <a:gd name="connsiteX0" fmla="*/ 0 w 607244"/>
              <a:gd name="connsiteY0" fmla="*/ 2435667 h 2471908"/>
              <a:gd name="connsiteX1" fmla="*/ 186866 w 607244"/>
              <a:gd name="connsiteY1" fmla="*/ 33098 h 2471908"/>
              <a:gd name="connsiteX2" fmla="*/ 607244 w 607244"/>
              <a:gd name="connsiteY2" fmla="*/ 0 h 2471908"/>
              <a:gd name="connsiteX3" fmla="*/ 447494 w 607244"/>
              <a:gd name="connsiteY3" fmla="*/ 2471908 h 2471908"/>
              <a:gd name="connsiteX4" fmla="*/ 0 w 607244"/>
              <a:gd name="connsiteY4" fmla="*/ 2435667 h 2471908"/>
              <a:gd name="connsiteX0" fmla="*/ 0 w 607244"/>
              <a:gd name="connsiteY0" fmla="*/ 2435667 h 2464653"/>
              <a:gd name="connsiteX1" fmla="*/ 186866 w 607244"/>
              <a:gd name="connsiteY1" fmla="*/ 33098 h 2464653"/>
              <a:gd name="connsiteX2" fmla="*/ 607244 w 607244"/>
              <a:gd name="connsiteY2" fmla="*/ 0 h 2464653"/>
              <a:gd name="connsiteX3" fmla="*/ 444287 w 607244"/>
              <a:gd name="connsiteY3" fmla="*/ 2464653 h 2464653"/>
              <a:gd name="connsiteX4" fmla="*/ 0 w 607244"/>
              <a:gd name="connsiteY4" fmla="*/ 2435667 h 246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244" h="2464653">
                <a:moveTo>
                  <a:pt x="0" y="2435667"/>
                </a:moveTo>
                <a:lnTo>
                  <a:pt x="186866" y="33098"/>
                </a:lnTo>
                <a:lnTo>
                  <a:pt x="607244" y="0"/>
                </a:lnTo>
                <a:lnTo>
                  <a:pt x="444287" y="2464653"/>
                </a:lnTo>
                <a:lnTo>
                  <a:pt x="0" y="2435667"/>
                </a:lnTo>
                <a:close/>
              </a:path>
            </a:pathLst>
          </a:custGeom>
          <a:solidFill>
            <a:schemeClr val="accent6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Parallelogram 128">
            <a:extLst>
              <a:ext uri="{FF2B5EF4-FFF2-40B4-BE49-F238E27FC236}">
                <a16:creationId xmlns:a16="http://schemas.microsoft.com/office/drawing/2014/main" id="{25E58247-8853-19D7-5A03-3A1EA6F9DCEE}"/>
              </a:ext>
            </a:extLst>
          </p:cNvPr>
          <p:cNvSpPr/>
          <p:nvPr/>
        </p:nvSpPr>
        <p:spPr>
          <a:xfrm rot="20955139" flipH="1">
            <a:off x="5504012" y="732381"/>
            <a:ext cx="580923" cy="2556475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98446 w 539026"/>
              <a:gd name="connsiteY3" fmla="*/ 2494322 h 2594280"/>
              <a:gd name="connsiteX4" fmla="*/ 0 w 539026"/>
              <a:gd name="connsiteY4" fmla="*/ 2594280 h 2594280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80939 w 539026"/>
              <a:gd name="connsiteY3" fmla="*/ 2498191 h 2594280"/>
              <a:gd name="connsiteX4" fmla="*/ 0 w 539026"/>
              <a:gd name="connsiteY4" fmla="*/ 2594280 h 2594280"/>
              <a:gd name="connsiteX0" fmla="*/ 0 w 546216"/>
              <a:gd name="connsiteY0" fmla="*/ 2644835 h 2644835"/>
              <a:gd name="connsiteX1" fmla="*/ 108834 w 546216"/>
              <a:gd name="connsiteY1" fmla="*/ 147819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46216"/>
              <a:gd name="connsiteY0" fmla="*/ 2644835 h 2644835"/>
              <a:gd name="connsiteX1" fmla="*/ 118539 w 546216"/>
              <a:gd name="connsiteY1" fmla="*/ 164036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55921"/>
              <a:gd name="connsiteY0" fmla="*/ 2628617 h 2628617"/>
              <a:gd name="connsiteX1" fmla="*/ 118539 w 555921"/>
              <a:gd name="connsiteY1" fmla="*/ 147818 h 2628617"/>
              <a:gd name="connsiteX2" fmla="*/ 555921 w 555921"/>
              <a:gd name="connsiteY2" fmla="*/ 0 h 2628617"/>
              <a:gd name="connsiteX3" fmla="*/ 380939 w 555921"/>
              <a:gd name="connsiteY3" fmla="*/ 2532528 h 2628617"/>
              <a:gd name="connsiteX4" fmla="*/ 0 w 555921"/>
              <a:gd name="connsiteY4" fmla="*/ 2628617 h 2628617"/>
              <a:gd name="connsiteX0" fmla="*/ 0 w 576685"/>
              <a:gd name="connsiteY0" fmla="*/ 2645447 h 2645447"/>
              <a:gd name="connsiteX1" fmla="*/ 139303 w 576685"/>
              <a:gd name="connsiteY1" fmla="*/ 147818 h 2645447"/>
              <a:gd name="connsiteX2" fmla="*/ 576685 w 576685"/>
              <a:gd name="connsiteY2" fmla="*/ 0 h 2645447"/>
              <a:gd name="connsiteX3" fmla="*/ 401703 w 576685"/>
              <a:gd name="connsiteY3" fmla="*/ 2532528 h 2645447"/>
              <a:gd name="connsiteX4" fmla="*/ 0 w 576685"/>
              <a:gd name="connsiteY4" fmla="*/ 2645447 h 2645447"/>
              <a:gd name="connsiteX0" fmla="*/ 0 w 578587"/>
              <a:gd name="connsiteY0" fmla="*/ 2609143 h 2609143"/>
              <a:gd name="connsiteX1" fmla="*/ 141205 w 578587"/>
              <a:gd name="connsiteY1" fmla="*/ 147818 h 2609143"/>
              <a:gd name="connsiteX2" fmla="*/ 578587 w 578587"/>
              <a:gd name="connsiteY2" fmla="*/ 0 h 2609143"/>
              <a:gd name="connsiteX3" fmla="*/ 403605 w 578587"/>
              <a:gd name="connsiteY3" fmla="*/ 2532528 h 2609143"/>
              <a:gd name="connsiteX4" fmla="*/ 0 w 578587"/>
              <a:gd name="connsiteY4" fmla="*/ 2609143 h 2609143"/>
              <a:gd name="connsiteX0" fmla="*/ 0 w 590258"/>
              <a:gd name="connsiteY0" fmla="*/ 2611722 h 2611722"/>
              <a:gd name="connsiteX1" fmla="*/ 152876 w 590258"/>
              <a:gd name="connsiteY1" fmla="*/ 147818 h 2611722"/>
              <a:gd name="connsiteX2" fmla="*/ 590258 w 590258"/>
              <a:gd name="connsiteY2" fmla="*/ 0 h 2611722"/>
              <a:gd name="connsiteX3" fmla="*/ 415276 w 590258"/>
              <a:gd name="connsiteY3" fmla="*/ 2532528 h 2611722"/>
              <a:gd name="connsiteX4" fmla="*/ 0 w 590258"/>
              <a:gd name="connsiteY4" fmla="*/ 2611722 h 2611722"/>
              <a:gd name="connsiteX0" fmla="*/ 0 w 582524"/>
              <a:gd name="connsiteY0" fmla="*/ 2624645 h 2624645"/>
              <a:gd name="connsiteX1" fmla="*/ 145142 w 582524"/>
              <a:gd name="connsiteY1" fmla="*/ 147818 h 2624645"/>
              <a:gd name="connsiteX2" fmla="*/ 582524 w 582524"/>
              <a:gd name="connsiteY2" fmla="*/ 0 h 2624645"/>
              <a:gd name="connsiteX3" fmla="*/ 407542 w 582524"/>
              <a:gd name="connsiteY3" fmla="*/ 2532528 h 2624645"/>
              <a:gd name="connsiteX4" fmla="*/ 0 w 582524"/>
              <a:gd name="connsiteY4" fmla="*/ 2624645 h 2624645"/>
              <a:gd name="connsiteX0" fmla="*/ 0 w 584301"/>
              <a:gd name="connsiteY0" fmla="*/ 2615287 h 2615287"/>
              <a:gd name="connsiteX1" fmla="*/ 146919 w 584301"/>
              <a:gd name="connsiteY1" fmla="*/ 147818 h 2615287"/>
              <a:gd name="connsiteX2" fmla="*/ 584301 w 584301"/>
              <a:gd name="connsiteY2" fmla="*/ 0 h 2615287"/>
              <a:gd name="connsiteX3" fmla="*/ 409319 w 584301"/>
              <a:gd name="connsiteY3" fmla="*/ 2532528 h 2615287"/>
              <a:gd name="connsiteX4" fmla="*/ 0 w 584301"/>
              <a:gd name="connsiteY4" fmla="*/ 2615287 h 2615287"/>
              <a:gd name="connsiteX0" fmla="*/ 0 w 593659"/>
              <a:gd name="connsiteY0" fmla="*/ 2617063 h 2617063"/>
              <a:gd name="connsiteX1" fmla="*/ 156277 w 593659"/>
              <a:gd name="connsiteY1" fmla="*/ 147818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2725 w 593659"/>
              <a:gd name="connsiteY1" fmla="*/ 129103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93659"/>
              <a:gd name="connsiteY0" fmla="*/ 2617063 h 2617063"/>
              <a:gd name="connsiteX1" fmla="*/ 158531 w 593659"/>
              <a:gd name="connsiteY1" fmla="*/ 108611 h 2617063"/>
              <a:gd name="connsiteX2" fmla="*/ 593659 w 593659"/>
              <a:gd name="connsiteY2" fmla="*/ 0 h 2617063"/>
              <a:gd name="connsiteX3" fmla="*/ 418677 w 593659"/>
              <a:gd name="connsiteY3" fmla="*/ 2532528 h 2617063"/>
              <a:gd name="connsiteX4" fmla="*/ 0 w 593659"/>
              <a:gd name="connsiteY4" fmla="*/ 2617063 h 2617063"/>
              <a:gd name="connsiteX0" fmla="*/ 0 w 580923"/>
              <a:gd name="connsiteY0" fmla="*/ 2556475 h 2556475"/>
              <a:gd name="connsiteX1" fmla="*/ 158531 w 580923"/>
              <a:gd name="connsiteY1" fmla="*/ 48023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80923"/>
              <a:gd name="connsiteY0" fmla="*/ 2556475 h 2556475"/>
              <a:gd name="connsiteX1" fmla="*/ 160545 w 580923"/>
              <a:gd name="connsiteY1" fmla="*/ 33098 h 2556475"/>
              <a:gd name="connsiteX2" fmla="*/ 580923 w 580923"/>
              <a:gd name="connsiteY2" fmla="*/ 0 h 2556475"/>
              <a:gd name="connsiteX3" fmla="*/ 418677 w 580923"/>
              <a:gd name="connsiteY3" fmla="*/ 2471940 h 2556475"/>
              <a:gd name="connsiteX4" fmla="*/ 0 w 580923"/>
              <a:gd name="connsiteY4" fmla="*/ 2556475 h 2556475"/>
              <a:gd name="connsiteX0" fmla="*/ 0 w 580923"/>
              <a:gd name="connsiteY0" fmla="*/ 2556475 h 2556475"/>
              <a:gd name="connsiteX1" fmla="*/ 160545 w 580923"/>
              <a:gd name="connsiteY1" fmla="*/ 33098 h 2556475"/>
              <a:gd name="connsiteX2" fmla="*/ 580923 w 580923"/>
              <a:gd name="connsiteY2" fmla="*/ 0 h 2556475"/>
              <a:gd name="connsiteX3" fmla="*/ 424121 w 580923"/>
              <a:gd name="connsiteY3" fmla="*/ 2481688 h 2556475"/>
              <a:gd name="connsiteX4" fmla="*/ 0 w 580923"/>
              <a:gd name="connsiteY4" fmla="*/ 2556475 h 255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923" h="2556475">
                <a:moveTo>
                  <a:pt x="0" y="2556475"/>
                </a:moveTo>
                <a:lnTo>
                  <a:pt x="160545" y="33098"/>
                </a:lnTo>
                <a:lnTo>
                  <a:pt x="580923" y="0"/>
                </a:lnTo>
                <a:lnTo>
                  <a:pt x="424121" y="2481688"/>
                </a:lnTo>
                <a:lnTo>
                  <a:pt x="0" y="2556475"/>
                </a:lnTo>
                <a:close/>
              </a:path>
            </a:pathLst>
          </a:custGeom>
          <a:solidFill>
            <a:schemeClr val="accent6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Parallelogram 128">
            <a:extLst>
              <a:ext uri="{FF2B5EF4-FFF2-40B4-BE49-F238E27FC236}">
                <a16:creationId xmlns:a16="http://schemas.microsoft.com/office/drawing/2014/main" id="{B54D56FD-6A0A-18AC-532F-B7A0FF328836}"/>
              </a:ext>
            </a:extLst>
          </p:cNvPr>
          <p:cNvSpPr/>
          <p:nvPr/>
        </p:nvSpPr>
        <p:spPr>
          <a:xfrm rot="20852333" flipH="1">
            <a:off x="6758523" y="678626"/>
            <a:ext cx="582524" cy="2624645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69574"/>
              <a:gd name="connsiteY0" fmla="*/ 2831730 h 2831730"/>
              <a:gd name="connsiteX1" fmla="*/ 139382 w 569574"/>
              <a:gd name="connsiteY1" fmla="*/ 97264 h 2831730"/>
              <a:gd name="connsiteX2" fmla="*/ 569574 w 569574"/>
              <a:gd name="connsiteY2" fmla="*/ 0 h 2831730"/>
              <a:gd name="connsiteX3" fmla="*/ 409144 w 569574"/>
              <a:gd name="connsiteY3" fmla="*/ 2700156 h 2831730"/>
              <a:gd name="connsiteX4" fmla="*/ 0 w 569574"/>
              <a:gd name="connsiteY4" fmla="*/ 2831730 h 2831730"/>
              <a:gd name="connsiteX0" fmla="*/ 0 w 546828"/>
              <a:gd name="connsiteY0" fmla="*/ 2614367 h 2700156"/>
              <a:gd name="connsiteX1" fmla="*/ 116636 w 546828"/>
              <a:gd name="connsiteY1" fmla="*/ 97264 h 2700156"/>
              <a:gd name="connsiteX2" fmla="*/ 546828 w 546828"/>
              <a:gd name="connsiteY2" fmla="*/ 0 h 2700156"/>
              <a:gd name="connsiteX3" fmla="*/ 386398 w 546828"/>
              <a:gd name="connsiteY3" fmla="*/ 2700156 h 2700156"/>
              <a:gd name="connsiteX4" fmla="*/ 0 w 546828"/>
              <a:gd name="connsiteY4" fmla="*/ 2614367 h 2700156"/>
              <a:gd name="connsiteX0" fmla="*/ 0 w 546828"/>
              <a:gd name="connsiteY0" fmla="*/ 2614367 h 2614367"/>
              <a:gd name="connsiteX1" fmla="*/ 116636 w 546828"/>
              <a:gd name="connsiteY1" fmla="*/ 97264 h 2614367"/>
              <a:gd name="connsiteX2" fmla="*/ 546828 w 546828"/>
              <a:gd name="connsiteY2" fmla="*/ 0 h 2614367"/>
              <a:gd name="connsiteX3" fmla="*/ 406248 w 546828"/>
              <a:gd name="connsiteY3" fmla="*/ 2494322 h 2614367"/>
              <a:gd name="connsiteX4" fmla="*/ 0 w 546828"/>
              <a:gd name="connsiteY4" fmla="*/ 2614367 h 2614367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98446 w 539026"/>
              <a:gd name="connsiteY3" fmla="*/ 2494322 h 2594280"/>
              <a:gd name="connsiteX4" fmla="*/ 0 w 539026"/>
              <a:gd name="connsiteY4" fmla="*/ 2594280 h 2594280"/>
              <a:gd name="connsiteX0" fmla="*/ 0 w 539026"/>
              <a:gd name="connsiteY0" fmla="*/ 2594280 h 2594280"/>
              <a:gd name="connsiteX1" fmla="*/ 108834 w 539026"/>
              <a:gd name="connsiteY1" fmla="*/ 97264 h 2594280"/>
              <a:gd name="connsiteX2" fmla="*/ 539026 w 539026"/>
              <a:gd name="connsiteY2" fmla="*/ 0 h 2594280"/>
              <a:gd name="connsiteX3" fmla="*/ 380939 w 539026"/>
              <a:gd name="connsiteY3" fmla="*/ 2498191 h 2594280"/>
              <a:gd name="connsiteX4" fmla="*/ 0 w 539026"/>
              <a:gd name="connsiteY4" fmla="*/ 2594280 h 2594280"/>
              <a:gd name="connsiteX0" fmla="*/ 0 w 546216"/>
              <a:gd name="connsiteY0" fmla="*/ 2644835 h 2644835"/>
              <a:gd name="connsiteX1" fmla="*/ 108834 w 546216"/>
              <a:gd name="connsiteY1" fmla="*/ 147819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46216"/>
              <a:gd name="connsiteY0" fmla="*/ 2644835 h 2644835"/>
              <a:gd name="connsiteX1" fmla="*/ 118539 w 546216"/>
              <a:gd name="connsiteY1" fmla="*/ 164036 h 2644835"/>
              <a:gd name="connsiteX2" fmla="*/ 546216 w 546216"/>
              <a:gd name="connsiteY2" fmla="*/ 0 h 2644835"/>
              <a:gd name="connsiteX3" fmla="*/ 380939 w 546216"/>
              <a:gd name="connsiteY3" fmla="*/ 2548746 h 2644835"/>
              <a:gd name="connsiteX4" fmla="*/ 0 w 546216"/>
              <a:gd name="connsiteY4" fmla="*/ 2644835 h 2644835"/>
              <a:gd name="connsiteX0" fmla="*/ 0 w 555921"/>
              <a:gd name="connsiteY0" fmla="*/ 2628617 h 2628617"/>
              <a:gd name="connsiteX1" fmla="*/ 118539 w 555921"/>
              <a:gd name="connsiteY1" fmla="*/ 147818 h 2628617"/>
              <a:gd name="connsiteX2" fmla="*/ 555921 w 555921"/>
              <a:gd name="connsiteY2" fmla="*/ 0 h 2628617"/>
              <a:gd name="connsiteX3" fmla="*/ 380939 w 555921"/>
              <a:gd name="connsiteY3" fmla="*/ 2532528 h 2628617"/>
              <a:gd name="connsiteX4" fmla="*/ 0 w 555921"/>
              <a:gd name="connsiteY4" fmla="*/ 2628617 h 2628617"/>
              <a:gd name="connsiteX0" fmla="*/ 0 w 576685"/>
              <a:gd name="connsiteY0" fmla="*/ 2645447 h 2645447"/>
              <a:gd name="connsiteX1" fmla="*/ 139303 w 576685"/>
              <a:gd name="connsiteY1" fmla="*/ 147818 h 2645447"/>
              <a:gd name="connsiteX2" fmla="*/ 576685 w 576685"/>
              <a:gd name="connsiteY2" fmla="*/ 0 h 2645447"/>
              <a:gd name="connsiteX3" fmla="*/ 401703 w 576685"/>
              <a:gd name="connsiteY3" fmla="*/ 2532528 h 2645447"/>
              <a:gd name="connsiteX4" fmla="*/ 0 w 576685"/>
              <a:gd name="connsiteY4" fmla="*/ 2645447 h 2645447"/>
              <a:gd name="connsiteX0" fmla="*/ 0 w 578587"/>
              <a:gd name="connsiteY0" fmla="*/ 2609143 h 2609143"/>
              <a:gd name="connsiteX1" fmla="*/ 141205 w 578587"/>
              <a:gd name="connsiteY1" fmla="*/ 147818 h 2609143"/>
              <a:gd name="connsiteX2" fmla="*/ 578587 w 578587"/>
              <a:gd name="connsiteY2" fmla="*/ 0 h 2609143"/>
              <a:gd name="connsiteX3" fmla="*/ 403605 w 578587"/>
              <a:gd name="connsiteY3" fmla="*/ 2532528 h 2609143"/>
              <a:gd name="connsiteX4" fmla="*/ 0 w 578587"/>
              <a:gd name="connsiteY4" fmla="*/ 2609143 h 2609143"/>
              <a:gd name="connsiteX0" fmla="*/ 0 w 590258"/>
              <a:gd name="connsiteY0" fmla="*/ 2611722 h 2611722"/>
              <a:gd name="connsiteX1" fmla="*/ 152876 w 590258"/>
              <a:gd name="connsiteY1" fmla="*/ 147818 h 2611722"/>
              <a:gd name="connsiteX2" fmla="*/ 590258 w 590258"/>
              <a:gd name="connsiteY2" fmla="*/ 0 h 2611722"/>
              <a:gd name="connsiteX3" fmla="*/ 415276 w 590258"/>
              <a:gd name="connsiteY3" fmla="*/ 2532528 h 2611722"/>
              <a:gd name="connsiteX4" fmla="*/ 0 w 590258"/>
              <a:gd name="connsiteY4" fmla="*/ 2611722 h 2611722"/>
              <a:gd name="connsiteX0" fmla="*/ 0 w 582524"/>
              <a:gd name="connsiteY0" fmla="*/ 2624645 h 2624645"/>
              <a:gd name="connsiteX1" fmla="*/ 145142 w 582524"/>
              <a:gd name="connsiteY1" fmla="*/ 147818 h 2624645"/>
              <a:gd name="connsiteX2" fmla="*/ 582524 w 582524"/>
              <a:gd name="connsiteY2" fmla="*/ 0 h 2624645"/>
              <a:gd name="connsiteX3" fmla="*/ 407542 w 582524"/>
              <a:gd name="connsiteY3" fmla="*/ 2532528 h 2624645"/>
              <a:gd name="connsiteX4" fmla="*/ 0 w 582524"/>
              <a:gd name="connsiteY4" fmla="*/ 2624645 h 262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524" h="2624645">
                <a:moveTo>
                  <a:pt x="0" y="2624645"/>
                </a:moveTo>
                <a:lnTo>
                  <a:pt x="145142" y="147818"/>
                </a:lnTo>
                <a:lnTo>
                  <a:pt x="582524" y="0"/>
                </a:lnTo>
                <a:lnTo>
                  <a:pt x="407542" y="2532528"/>
                </a:lnTo>
                <a:lnTo>
                  <a:pt x="0" y="2624645"/>
                </a:lnTo>
                <a:close/>
              </a:path>
            </a:pathLst>
          </a:custGeom>
          <a:solidFill>
            <a:srgbClr val="9966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allelogram 128">
            <a:extLst>
              <a:ext uri="{FF2B5EF4-FFF2-40B4-BE49-F238E27FC236}">
                <a16:creationId xmlns:a16="http://schemas.microsoft.com/office/drawing/2014/main" id="{11C9E37E-BE1F-7D40-507F-C237AC091294}"/>
              </a:ext>
            </a:extLst>
          </p:cNvPr>
          <p:cNvSpPr/>
          <p:nvPr/>
        </p:nvSpPr>
        <p:spPr>
          <a:xfrm rot="1371891">
            <a:off x="5835052" y="596109"/>
            <a:ext cx="556127" cy="2840050"/>
          </a:xfrm>
          <a:custGeom>
            <a:avLst/>
            <a:gdLst>
              <a:gd name="connsiteX0" fmla="*/ 0 w 541082"/>
              <a:gd name="connsiteY0" fmla="*/ 2724001 h 2724001"/>
              <a:gd name="connsiteX1" fmla="*/ 135271 w 541082"/>
              <a:gd name="connsiteY1" fmla="*/ 0 h 2724001"/>
              <a:gd name="connsiteX2" fmla="*/ 541082 w 541082"/>
              <a:gd name="connsiteY2" fmla="*/ 0 h 2724001"/>
              <a:gd name="connsiteX3" fmla="*/ 405812 w 541082"/>
              <a:gd name="connsiteY3" fmla="*/ 2724001 h 2724001"/>
              <a:gd name="connsiteX4" fmla="*/ 0 w 541082"/>
              <a:gd name="connsiteY4" fmla="*/ 2724001 h 2724001"/>
              <a:gd name="connsiteX0" fmla="*/ 0 w 557128"/>
              <a:gd name="connsiteY0" fmla="*/ 2826425 h 2826425"/>
              <a:gd name="connsiteX1" fmla="*/ 135271 w 557128"/>
              <a:gd name="connsiteY1" fmla="*/ 102424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57128"/>
              <a:gd name="connsiteY0" fmla="*/ 2826425 h 2826425"/>
              <a:gd name="connsiteX1" fmla="*/ 124264 w 557128"/>
              <a:gd name="connsiteY1" fmla="*/ 176625 h 2826425"/>
              <a:gd name="connsiteX2" fmla="*/ 557128 w 557128"/>
              <a:gd name="connsiteY2" fmla="*/ 0 h 2826425"/>
              <a:gd name="connsiteX3" fmla="*/ 405812 w 557128"/>
              <a:gd name="connsiteY3" fmla="*/ 2826425 h 2826425"/>
              <a:gd name="connsiteX4" fmla="*/ 0 w 557128"/>
              <a:gd name="connsiteY4" fmla="*/ 2826425 h 2826425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20930 w 572246"/>
              <a:gd name="connsiteY3" fmla="*/ 2826425 h 2911091"/>
              <a:gd name="connsiteX4" fmla="*/ 0 w 572246"/>
              <a:gd name="connsiteY4" fmla="*/ 2911091 h 2911091"/>
              <a:gd name="connsiteX0" fmla="*/ 0 w 572246"/>
              <a:gd name="connsiteY0" fmla="*/ 2911091 h 2911091"/>
              <a:gd name="connsiteX1" fmla="*/ 139382 w 572246"/>
              <a:gd name="connsiteY1" fmla="*/ 176625 h 2911091"/>
              <a:gd name="connsiteX2" fmla="*/ 572246 w 572246"/>
              <a:gd name="connsiteY2" fmla="*/ 0 h 2911091"/>
              <a:gd name="connsiteX3" fmla="*/ 409144 w 572246"/>
              <a:gd name="connsiteY3" fmla="*/ 2779517 h 2911091"/>
              <a:gd name="connsiteX4" fmla="*/ 0 w 572246"/>
              <a:gd name="connsiteY4" fmla="*/ 2911091 h 2911091"/>
              <a:gd name="connsiteX0" fmla="*/ 0 w 575425"/>
              <a:gd name="connsiteY0" fmla="*/ 2903803 h 2903803"/>
              <a:gd name="connsiteX1" fmla="*/ 139382 w 575425"/>
              <a:gd name="connsiteY1" fmla="*/ 169337 h 2903803"/>
              <a:gd name="connsiteX2" fmla="*/ 575425 w 575425"/>
              <a:gd name="connsiteY2" fmla="*/ 0 h 2903803"/>
              <a:gd name="connsiteX3" fmla="*/ 409144 w 575425"/>
              <a:gd name="connsiteY3" fmla="*/ 2772229 h 2903803"/>
              <a:gd name="connsiteX4" fmla="*/ 0 w 575425"/>
              <a:gd name="connsiteY4" fmla="*/ 2903803 h 2903803"/>
              <a:gd name="connsiteX0" fmla="*/ 0 w 578432"/>
              <a:gd name="connsiteY0" fmla="*/ 2870314 h 2870314"/>
              <a:gd name="connsiteX1" fmla="*/ 139382 w 578432"/>
              <a:gd name="connsiteY1" fmla="*/ 135848 h 2870314"/>
              <a:gd name="connsiteX2" fmla="*/ 578432 w 578432"/>
              <a:gd name="connsiteY2" fmla="*/ 0 h 2870314"/>
              <a:gd name="connsiteX3" fmla="*/ 409144 w 578432"/>
              <a:gd name="connsiteY3" fmla="*/ 2738740 h 2870314"/>
              <a:gd name="connsiteX4" fmla="*/ 0 w 578432"/>
              <a:gd name="connsiteY4" fmla="*/ 2870314 h 2870314"/>
              <a:gd name="connsiteX0" fmla="*/ 0 w 578432"/>
              <a:gd name="connsiteY0" fmla="*/ 2870314 h 2870314"/>
              <a:gd name="connsiteX1" fmla="*/ 130778 w 578432"/>
              <a:gd name="connsiteY1" fmla="*/ 209202 h 2870314"/>
              <a:gd name="connsiteX2" fmla="*/ 578432 w 578432"/>
              <a:gd name="connsiteY2" fmla="*/ 0 h 2870314"/>
              <a:gd name="connsiteX3" fmla="*/ 409144 w 578432"/>
              <a:gd name="connsiteY3" fmla="*/ 2738740 h 2870314"/>
              <a:gd name="connsiteX4" fmla="*/ 0 w 578432"/>
              <a:gd name="connsiteY4" fmla="*/ 2870314 h 2870314"/>
              <a:gd name="connsiteX0" fmla="*/ 0 w 578432"/>
              <a:gd name="connsiteY0" fmla="*/ 2870314 h 2870314"/>
              <a:gd name="connsiteX1" fmla="*/ 130778 w 578432"/>
              <a:gd name="connsiteY1" fmla="*/ 209202 h 2870314"/>
              <a:gd name="connsiteX2" fmla="*/ 578432 w 578432"/>
              <a:gd name="connsiteY2" fmla="*/ 0 h 2870314"/>
              <a:gd name="connsiteX3" fmla="*/ 396618 w 578432"/>
              <a:gd name="connsiteY3" fmla="*/ 2738084 h 2870314"/>
              <a:gd name="connsiteX4" fmla="*/ 0 w 578432"/>
              <a:gd name="connsiteY4" fmla="*/ 2870314 h 2870314"/>
              <a:gd name="connsiteX0" fmla="*/ 0 w 563007"/>
              <a:gd name="connsiteY0" fmla="*/ 2863585 h 2863585"/>
              <a:gd name="connsiteX1" fmla="*/ 130778 w 563007"/>
              <a:gd name="connsiteY1" fmla="*/ 202473 h 2863585"/>
              <a:gd name="connsiteX2" fmla="*/ 563007 w 563007"/>
              <a:gd name="connsiteY2" fmla="*/ 0 h 2863585"/>
              <a:gd name="connsiteX3" fmla="*/ 396618 w 563007"/>
              <a:gd name="connsiteY3" fmla="*/ 2731355 h 2863585"/>
              <a:gd name="connsiteX4" fmla="*/ 0 w 563007"/>
              <a:gd name="connsiteY4" fmla="*/ 2863585 h 2863585"/>
              <a:gd name="connsiteX0" fmla="*/ 0 w 556372"/>
              <a:gd name="connsiteY0" fmla="*/ 2802412 h 2802412"/>
              <a:gd name="connsiteX1" fmla="*/ 130778 w 556372"/>
              <a:gd name="connsiteY1" fmla="*/ 141300 h 2802412"/>
              <a:gd name="connsiteX2" fmla="*/ 556372 w 556372"/>
              <a:gd name="connsiteY2" fmla="*/ 0 h 2802412"/>
              <a:gd name="connsiteX3" fmla="*/ 396618 w 556372"/>
              <a:gd name="connsiteY3" fmla="*/ 2670182 h 2802412"/>
              <a:gd name="connsiteX4" fmla="*/ 0 w 556372"/>
              <a:gd name="connsiteY4" fmla="*/ 2802412 h 2802412"/>
              <a:gd name="connsiteX0" fmla="*/ 0 w 556636"/>
              <a:gd name="connsiteY0" fmla="*/ 2847927 h 2847927"/>
              <a:gd name="connsiteX1" fmla="*/ 131042 w 556636"/>
              <a:gd name="connsiteY1" fmla="*/ 141300 h 2847927"/>
              <a:gd name="connsiteX2" fmla="*/ 556636 w 556636"/>
              <a:gd name="connsiteY2" fmla="*/ 0 h 2847927"/>
              <a:gd name="connsiteX3" fmla="*/ 396882 w 556636"/>
              <a:gd name="connsiteY3" fmla="*/ 2670182 h 2847927"/>
              <a:gd name="connsiteX4" fmla="*/ 0 w 556636"/>
              <a:gd name="connsiteY4" fmla="*/ 2847927 h 2847927"/>
              <a:gd name="connsiteX0" fmla="*/ 0 w 556636"/>
              <a:gd name="connsiteY0" fmla="*/ 2847927 h 2847927"/>
              <a:gd name="connsiteX1" fmla="*/ 131042 w 556636"/>
              <a:gd name="connsiteY1" fmla="*/ 141300 h 2847927"/>
              <a:gd name="connsiteX2" fmla="*/ 556636 w 556636"/>
              <a:gd name="connsiteY2" fmla="*/ 0 h 2847927"/>
              <a:gd name="connsiteX3" fmla="*/ 404710 w 556636"/>
              <a:gd name="connsiteY3" fmla="*/ 2673367 h 2847927"/>
              <a:gd name="connsiteX4" fmla="*/ 0 w 556636"/>
              <a:gd name="connsiteY4" fmla="*/ 2847927 h 2847927"/>
              <a:gd name="connsiteX0" fmla="*/ 0 w 556127"/>
              <a:gd name="connsiteY0" fmla="*/ 2840050 h 2840050"/>
              <a:gd name="connsiteX1" fmla="*/ 130533 w 556127"/>
              <a:gd name="connsiteY1" fmla="*/ 141300 h 2840050"/>
              <a:gd name="connsiteX2" fmla="*/ 556127 w 556127"/>
              <a:gd name="connsiteY2" fmla="*/ 0 h 2840050"/>
              <a:gd name="connsiteX3" fmla="*/ 404201 w 556127"/>
              <a:gd name="connsiteY3" fmla="*/ 2673367 h 2840050"/>
              <a:gd name="connsiteX4" fmla="*/ 0 w 556127"/>
              <a:gd name="connsiteY4" fmla="*/ 2840050 h 284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127" h="2840050">
                <a:moveTo>
                  <a:pt x="0" y="2840050"/>
                </a:moveTo>
                <a:lnTo>
                  <a:pt x="130533" y="141300"/>
                </a:lnTo>
                <a:lnTo>
                  <a:pt x="556127" y="0"/>
                </a:lnTo>
                <a:lnTo>
                  <a:pt x="404201" y="2673367"/>
                </a:lnTo>
                <a:lnTo>
                  <a:pt x="0" y="2840050"/>
                </a:lnTo>
                <a:close/>
              </a:path>
            </a:pathLst>
          </a:custGeom>
          <a:solidFill>
            <a:srgbClr val="9966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Parallelogram 144">
            <a:extLst>
              <a:ext uri="{FF2B5EF4-FFF2-40B4-BE49-F238E27FC236}">
                <a16:creationId xmlns:a16="http://schemas.microsoft.com/office/drawing/2014/main" id="{4F4AE26F-C351-06BA-E8A6-67DBA81C4350}"/>
              </a:ext>
            </a:extLst>
          </p:cNvPr>
          <p:cNvSpPr/>
          <p:nvPr/>
        </p:nvSpPr>
        <p:spPr>
          <a:xfrm flipH="1">
            <a:off x="5259825" y="3209390"/>
            <a:ext cx="991285" cy="2428177"/>
          </a:xfrm>
          <a:custGeom>
            <a:avLst/>
            <a:gdLst>
              <a:gd name="connsiteX0" fmla="*/ 0 w 1065713"/>
              <a:gd name="connsiteY0" fmla="*/ 2414888 h 2414888"/>
              <a:gd name="connsiteX1" fmla="*/ 635676 w 1065713"/>
              <a:gd name="connsiteY1" fmla="*/ 0 h 2414888"/>
              <a:gd name="connsiteX2" fmla="*/ 1065713 w 1065713"/>
              <a:gd name="connsiteY2" fmla="*/ 0 h 2414888"/>
              <a:gd name="connsiteX3" fmla="*/ 430037 w 1065713"/>
              <a:gd name="connsiteY3" fmla="*/ 2414888 h 2414888"/>
              <a:gd name="connsiteX4" fmla="*/ 0 w 1065713"/>
              <a:gd name="connsiteY4" fmla="*/ 2414888 h 2414888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403456 w 1039132"/>
              <a:gd name="connsiteY3" fmla="*/ 2414888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60926 w 1039132"/>
              <a:gd name="connsiteY3" fmla="*/ 2404255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55610 w 1039132"/>
              <a:gd name="connsiteY3" fmla="*/ 2420204 h 2425520"/>
              <a:gd name="connsiteX4" fmla="*/ 0 w 1039132"/>
              <a:gd name="connsiteY4" fmla="*/ 2425520 h 2425520"/>
              <a:gd name="connsiteX0" fmla="*/ 0 w 1033816"/>
              <a:gd name="connsiteY0" fmla="*/ 2409571 h 2420204"/>
              <a:gd name="connsiteX1" fmla="*/ 603779 w 1033816"/>
              <a:gd name="connsiteY1" fmla="*/ 0 h 2420204"/>
              <a:gd name="connsiteX2" fmla="*/ 1033816 w 1033816"/>
              <a:gd name="connsiteY2" fmla="*/ 0 h 2420204"/>
              <a:gd name="connsiteX3" fmla="*/ 350294 w 1033816"/>
              <a:gd name="connsiteY3" fmla="*/ 2420204 h 2420204"/>
              <a:gd name="connsiteX4" fmla="*/ 0 w 1033816"/>
              <a:gd name="connsiteY4" fmla="*/ 2409571 h 2420204"/>
              <a:gd name="connsiteX0" fmla="*/ 0 w 1023183"/>
              <a:gd name="connsiteY0" fmla="*/ 2425520 h 2425520"/>
              <a:gd name="connsiteX1" fmla="*/ 593146 w 1023183"/>
              <a:gd name="connsiteY1" fmla="*/ 0 h 2425520"/>
              <a:gd name="connsiteX2" fmla="*/ 1023183 w 1023183"/>
              <a:gd name="connsiteY2" fmla="*/ 0 h 2425520"/>
              <a:gd name="connsiteX3" fmla="*/ 339661 w 1023183"/>
              <a:gd name="connsiteY3" fmla="*/ 2420204 h 2425520"/>
              <a:gd name="connsiteX4" fmla="*/ 0 w 1023183"/>
              <a:gd name="connsiteY4" fmla="*/ 2425520 h 2425520"/>
              <a:gd name="connsiteX0" fmla="*/ 0 w 1017867"/>
              <a:gd name="connsiteY0" fmla="*/ 2441593 h 2441593"/>
              <a:gd name="connsiteX1" fmla="*/ 587830 w 1017867"/>
              <a:gd name="connsiteY1" fmla="*/ 0 h 2441593"/>
              <a:gd name="connsiteX2" fmla="*/ 1017867 w 1017867"/>
              <a:gd name="connsiteY2" fmla="*/ 0 h 2441593"/>
              <a:gd name="connsiteX3" fmla="*/ 334345 w 1017867"/>
              <a:gd name="connsiteY3" fmla="*/ 2420204 h 2441593"/>
              <a:gd name="connsiteX4" fmla="*/ 0 w 1017867"/>
              <a:gd name="connsiteY4" fmla="*/ 2441593 h 2441593"/>
              <a:gd name="connsiteX0" fmla="*/ 0 w 1017867"/>
              <a:gd name="connsiteY0" fmla="*/ 2441593 h 2452349"/>
              <a:gd name="connsiteX1" fmla="*/ 587830 w 1017867"/>
              <a:gd name="connsiteY1" fmla="*/ 0 h 2452349"/>
              <a:gd name="connsiteX2" fmla="*/ 1017867 w 1017867"/>
              <a:gd name="connsiteY2" fmla="*/ 0 h 2452349"/>
              <a:gd name="connsiteX3" fmla="*/ 275866 w 1017867"/>
              <a:gd name="connsiteY3" fmla="*/ 2452349 h 2452349"/>
              <a:gd name="connsiteX4" fmla="*/ 0 w 1017867"/>
              <a:gd name="connsiteY4" fmla="*/ 2441593 h 2452349"/>
              <a:gd name="connsiteX0" fmla="*/ 0 w 1007234"/>
              <a:gd name="connsiteY0" fmla="*/ 2441593 h 2452349"/>
              <a:gd name="connsiteX1" fmla="*/ 577197 w 1007234"/>
              <a:gd name="connsiteY1" fmla="*/ 0 h 2452349"/>
              <a:gd name="connsiteX2" fmla="*/ 1007234 w 1007234"/>
              <a:gd name="connsiteY2" fmla="*/ 0 h 2452349"/>
              <a:gd name="connsiteX3" fmla="*/ 265233 w 1007234"/>
              <a:gd name="connsiteY3" fmla="*/ 2452349 h 2452349"/>
              <a:gd name="connsiteX4" fmla="*/ 0 w 1007234"/>
              <a:gd name="connsiteY4" fmla="*/ 2441593 h 2452349"/>
              <a:gd name="connsiteX0" fmla="*/ 0 w 1007234"/>
              <a:gd name="connsiteY0" fmla="*/ 2441593 h 2446992"/>
              <a:gd name="connsiteX1" fmla="*/ 577197 w 1007234"/>
              <a:gd name="connsiteY1" fmla="*/ 0 h 2446992"/>
              <a:gd name="connsiteX2" fmla="*/ 1007234 w 1007234"/>
              <a:gd name="connsiteY2" fmla="*/ 0 h 2446992"/>
              <a:gd name="connsiteX3" fmla="*/ 265233 w 1007234"/>
              <a:gd name="connsiteY3" fmla="*/ 2446992 h 2446992"/>
              <a:gd name="connsiteX4" fmla="*/ 0 w 1007234"/>
              <a:gd name="connsiteY4" fmla="*/ 2441593 h 2446992"/>
              <a:gd name="connsiteX0" fmla="*/ 0 w 991285"/>
              <a:gd name="connsiteY0" fmla="*/ 2436236 h 2446992"/>
              <a:gd name="connsiteX1" fmla="*/ 561248 w 991285"/>
              <a:gd name="connsiteY1" fmla="*/ 0 h 2446992"/>
              <a:gd name="connsiteX2" fmla="*/ 991285 w 991285"/>
              <a:gd name="connsiteY2" fmla="*/ 0 h 2446992"/>
              <a:gd name="connsiteX3" fmla="*/ 249284 w 991285"/>
              <a:gd name="connsiteY3" fmla="*/ 2446992 h 2446992"/>
              <a:gd name="connsiteX4" fmla="*/ 0 w 991285"/>
              <a:gd name="connsiteY4" fmla="*/ 2436236 h 2446992"/>
              <a:gd name="connsiteX0" fmla="*/ 0 w 991285"/>
              <a:gd name="connsiteY0" fmla="*/ 2425521 h 2446992"/>
              <a:gd name="connsiteX1" fmla="*/ 561248 w 991285"/>
              <a:gd name="connsiteY1" fmla="*/ 0 h 2446992"/>
              <a:gd name="connsiteX2" fmla="*/ 991285 w 991285"/>
              <a:gd name="connsiteY2" fmla="*/ 0 h 2446992"/>
              <a:gd name="connsiteX3" fmla="*/ 249284 w 991285"/>
              <a:gd name="connsiteY3" fmla="*/ 2446992 h 2446992"/>
              <a:gd name="connsiteX4" fmla="*/ 0 w 991285"/>
              <a:gd name="connsiteY4" fmla="*/ 2425521 h 244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285" h="2446992">
                <a:moveTo>
                  <a:pt x="0" y="2425521"/>
                </a:moveTo>
                <a:lnTo>
                  <a:pt x="561248" y="0"/>
                </a:lnTo>
                <a:lnTo>
                  <a:pt x="991285" y="0"/>
                </a:lnTo>
                <a:lnTo>
                  <a:pt x="249284" y="2446992"/>
                </a:lnTo>
                <a:lnTo>
                  <a:pt x="0" y="2425521"/>
                </a:lnTo>
                <a:close/>
              </a:path>
            </a:pathLst>
          </a:custGeom>
          <a:solidFill>
            <a:schemeClr val="accent6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apezoid 127">
            <a:extLst>
              <a:ext uri="{FF2B5EF4-FFF2-40B4-BE49-F238E27FC236}">
                <a16:creationId xmlns:a16="http://schemas.microsoft.com/office/drawing/2014/main" id="{31DEE412-9114-B0E3-CC7D-E0D2FE1BF5FF}"/>
              </a:ext>
            </a:extLst>
          </p:cNvPr>
          <p:cNvSpPr/>
          <p:nvPr/>
        </p:nvSpPr>
        <p:spPr>
          <a:xfrm rot="9905438">
            <a:off x="6792867" y="3107651"/>
            <a:ext cx="466417" cy="2584645"/>
          </a:xfrm>
          <a:custGeom>
            <a:avLst/>
            <a:gdLst>
              <a:gd name="connsiteX0" fmla="*/ 0 w 578235"/>
              <a:gd name="connsiteY0" fmla="*/ 2233462 h 2233462"/>
              <a:gd name="connsiteX1" fmla="*/ 144559 w 578235"/>
              <a:gd name="connsiteY1" fmla="*/ 0 h 2233462"/>
              <a:gd name="connsiteX2" fmla="*/ 433676 w 578235"/>
              <a:gd name="connsiteY2" fmla="*/ 0 h 2233462"/>
              <a:gd name="connsiteX3" fmla="*/ 578235 w 578235"/>
              <a:gd name="connsiteY3" fmla="*/ 2233462 h 2233462"/>
              <a:gd name="connsiteX4" fmla="*/ 0 w 578235"/>
              <a:gd name="connsiteY4" fmla="*/ 2233462 h 2233462"/>
              <a:gd name="connsiteX0" fmla="*/ 0 w 578235"/>
              <a:gd name="connsiteY0" fmla="*/ 2233462 h 2233462"/>
              <a:gd name="connsiteX1" fmla="*/ 144559 w 578235"/>
              <a:gd name="connsiteY1" fmla="*/ 0 h 2233462"/>
              <a:gd name="connsiteX2" fmla="*/ 457974 w 578235"/>
              <a:gd name="connsiteY2" fmla="*/ 427028 h 2233462"/>
              <a:gd name="connsiteX3" fmla="*/ 578235 w 578235"/>
              <a:gd name="connsiteY3" fmla="*/ 2233462 h 2233462"/>
              <a:gd name="connsiteX4" fmla="*/ 0 w 578235"/>
              <a:gd name="connsiteY4" fmla="*/ 2233462 h 2233462"/>
              <a:gd name="connsiteX0" fmla="*/ 0 w 594288"/>
              <a:gd name="connsiteY0" fmla="*/ 2233462 h 2494014"/>
              <a:gd name="connsiteX1" fmla="*/ 144559 w 594288"/>
              <a:gd name="connsiteY1" fmla="*/ 0 h 2494014"/>
              <a:gd name="connsiteX2" fmla="*/ 457974 w 594288"/>
              <a:gd name="connsiteY2" fmla="*/ 427028 h 2494014"/>
              <a:gd name="connsiteX3" fmla="*/ 594288 w 594288"/>
              <a:gd name="connsiteY3" fmla="*/ 2494014 h 2494014"/>
              <a:gd name="connsiteX4" fmla="*/ 0 w 594288"/>
              <a:gd name="connsiteY4" fmla="*/ 2233462 h 2494014"/>
              <a:gd name="connsiteX0" fmla="*/ 0 w 608555"/>
              <a:gd name="connsiteY0" fmla="*/ 2361088 h 2494014"/>
              <a:gd name="connsiteX1" fmla="*/ 158826 w 608555"/>
              <a:gd name="connsiteY1" fmla="*/ 0 h 2494014"/>
              <a:gd name="connsiteX2" fmla="*/ 472241 w 608555"/>
              <a:gd name="connsiteY2" fmla="*/ 427028 h 2494014"/>
              <a:gd name="connsiteX3" fmla="*/ 608555 w 608555"/>
              <a:gd name="connsiteY3" fmla="*/ 2494014 h 2494014"/>
              <a:gd name="connsiteX4" fmla="*/ 0 w 608555"/>
              <a:gd name="connsiteY4" fmla="*/ 2361088 h 2494014"/>
              <a:gd name="connsiteX0" fmla="*/ 0 w 608555"/>
              <a:gd name="connsiteY0" fmla="*/ 2382365 h 2515291"/>
              <a:gd name="connsiteX1" fmla="*/ 179177 w 608555"/>
              <a:gd name="connsiteY1" fmla="*/ 0 h 2515291"/>
              <a:gd name="connsiteX2" fmla="*/ 472241 w 608555"/>
              <a:gd name="connsiteY2" fmla="*/ 448305 h 2515291"/>
              <a:gd name="connsiteX3" fmla="*/ 608555 w 608555"/>
              <a:gd name="connsiteY3" fmla="*/ 2515291 h 2515291"/>
              <a:gd name="connsiteX4" fmla="*/ 0 w 608555"/>
              <a:gd name="connsiteY4" fmla="*/ 2382365 h 2515291"/>
              <a:gd name="connsiteX0" fmla="*/ 0 w 578894"/>
              <a:gd name="connsiteY0" fmla="*/ 2382365 h 2494849"/>
              <a:gd name="connsiteX1" fmla="*/ 179177 w 578894"/>
              <a:gd name="connsiteY1" fmla="*/ 0 h 2494849"/>
              <a:gd name="connsiteX2" fmla="*/ 472241 w 578894"/>
              <a:gd name="connsiteY2" fmla="*/ 448305 h 2494849"/>
              <a:gd name="connsiteX3" fmla="*/ 578894 w 578894"/>
              <a:gd name="connsiteY3" fmla="*/ 2494849 h 2494849"/>
              <a:gd name="connsiteX4" fmla="*/ 0 w 578894"/>
              <a:gd name="connsiteY4" fmla="*/ 2382365 h 2494849"/>
              <a:gd name="connsiteX0" fmla="*/ 0 w 539058"/>
              <a:gd name="connsiteY0" fmla="*/ 2392167 h 2494849"/>
              <a:gd name="connsiteX1" fmla="*/ 139341 w 539058"/>
              <a:gd name="connsiteY1" fmla="*/ 0 h 2494849"/>
              <a:gd name="connsiteX2" fmla="*/ 432405 w 539058"/>
              <a:gd name="connsiteY2" fmla="*/ 448305 h 2494849"/>
              <a:gd name="connsiteX3" fmla="*/ 539058 w 539058"/>
              <a:gd name="connsiteY3" fmla="*/ 2494849 h 2494849"/>
              <a:gd name="connsiteX4" fmla="*/ 0 w 539058"/>
              <a:gd name="connsiteY4" fmla="*/ 2392167 h 2494849"/>
              <a:gd name="connsiteX0" fmla="*/ 0 w 512501"/>
              <a:gd name="connsiteY0" fmla="*/ 2398702 h 2494849"/>
              <a:gd name="connsiteX1" fmla="*/ 112784 w 512501"/>
              <a:gd name="connsiteY1" fmla="*/ 0 h 2494849"/>
              <a:gd name="connsiteX2" fmla="*/ 405848 w 512501"/>
              <a:gd name="connsiteY2" fmla="*/ 448305 h 2494849"/>
              <a:gd name="connsiteX3" fmla="*/ 512501 w 512501"/>
              <a:gd name="connsiteY3" fmla="*/ 2494849 h 2494849"/>
              <a:gd name="connsiteX4" fmla="*/ 0 w 512501"/>
              <a:gd name="connsiteY4" fmla="*/ 2398702 h 2494849"/>
              <a:gd name="connsiteX0" fmla="*/ 0 w 512501"/>
              <a:gd name="connsiteY0" fmla="*/ 2409977 h 2506124"/>
              <a:gd name="connsiteX1" fmla="*/ 133837 w 512501"/>
              <a:gd name="connsiteY1" fmla="*/ 0 h 2506124"/>
              <a:gd name="connsiteX2" fmla="*/ 405848 w 512501"/>
              <a:gd name="connsiteY2" fmla="*/ 459580 h 2506124"/>
              <a:gd name="connsiteX3" fmla="*/ 512501 w 512501"/>
              <a:gd name="connsiteY3" fmla="*/ 2506124 h 2506124"/>
              <a:gd name="connsiteX4" fmla="*/ 0 w 512501"/>
              <a:gd name="connsiteY4" fmla="*/ 2409977 h 2506124"/>
              <a:gd name="connsiteX0" fmla="*/ 0 w 487560"/>
              <a:gd name="connsiteY0" fmla="*/ 2416115 h 2506124"/>
              <a:gd name="connsiteX1" fmla="*/ 108896 w 487560"/>
              <a:gd name="connsiteY1" fmla="*/ 0 h 2506124"/>
              <a:gd name="connsiteX2" fmla="*/ 380907 w 487560"/>
              <a:gd name="connsiteY2" fmla="*/ 459580 h 2506124"/>
              <a:gd name="connsiteX3" fmla="*/ 487560 w 487560"/>
              <a:gd name="connsiteY3" fmla="*/ 2506124 h 2506124"/>
              <a:gd name="connsiteX4" fmla="*/ 0 w 487560"/>
              <a:gd name="connsiteY4" fmla="*/ 2416115 h 2506124"/>
              <a:gd name="connsiteX0" fmla="*/ 0 w 486804"/>
              <a:gd name="connsiteY0" fmla="*/ 2454811 h 2506124"/>
              <a:gd name="connsiteX1" fmla="*/ 108140 w 486804"/>
              <a:gd name="connsiteY1" fmla="*/ 0 h 2506124"/>
              <a:gd name="connsiteX2" fmla="*/ 380151 w 486804"/>
              <a:gd name="connsiteY2" fmla="*/ 459580 h 2506124"/>
              <a:gd name="connsiteX3" fmla="*/ 486804 w 486804"/>
              <a:gd name="connsiteY3" fmla="*/ 2506124 h 2506124"/>
              <a:gd name="connsiteX4" fmla="*/ 0 w 486804"/>
              <a:gd name="connsiteY4" fmla="*/ 2454811 h 2506124"/>
              <a:gd name="connsiteX0" fmla="*/ 0 w 498318"/>
              <a:gd name="connsiteY0" fmla="*/ 2454811 h 2569473"/>
              <a:gd name="connsiteX1" fmla="*/ 108140 w 498318"/>
              <a:gd name="connsiteY1" fmla="*/ 0 h 2569473"/>
              <a:gd name="connsiteX2" fmla="*/ 380151 w 498318"/>
              <a:gd name="connsiteY2" fmla="*/ 459580 h 2569473"/>
              <a:gd name="connsiteX3" fmla="*/ 498318 w 498318"/>
              <a:gd name="connsiteY3" fmla="*/ 2569473 h 2569473"/>
              <a:gd name="connsiteX4" fmla="*/ 0 w 498318"/>
              <a:gd name="connsiteY4" fmla="*/ 2454811 h 2569473"/>
              <a:gd name="connsiteX0" fmla="*/ 0 w 512791"/>
              <a:gd name="connsiteY0" fmla="*/ 2454811 h 2584645"/>
              <a:gd name="connsiteX1" fmla="*/ 108140 w 512791"/>
              <a:gd name="connsiteY1" fmla="*/ 0 h 2584645"/>
              <a:gd name="connsiteX2" fmla="*/ 380151 w 512791"/>
              <a:gd name="connsiteY2" fmla="*/ 459580 h 2584645"/>
              <a:gd name="connsiteX3" fmla="*/ 512791 w 512791"/>
              <a:gd name="connsiteY3" fmla="*/ 2584645 h 2584645"/>
              <a:gd name="connsiteX4" fmla="*/ 0 w 512791"/>
              <a:gd name="connsiteY4" fmla="*/ 2454811 h 2584645"/>
              <a:gd name="connsiteX0" fmla="*/ 0 w 504665"/>
              <a:gd name="connsiteY0" fmla="*/ 2467771 h 2584645"/>
              <a:gd name="connsiteX1" fmla="*/ 100014 w 504665"/>
              <a:gd name="connsiteY1" fmla="*/ 0 h 2584645"/>
              <a:gd name="connsiteX2" fmla="*/ 372025 w 504665"/>
              <a:gd name="connsiteY2" fmla="*/ 459580 h 2584645"/>
              <a:gd name="connsiteX3" fmla="*/ 504665 w 504665"/>
              <a:gd name="connsiteY3" fmla="*/ 2584645 h 2584645"/>
              <a:gd name="connsiteX4" fmla="*/ 0 w 504665"/>
              <a:gd name="connsiteY4" fmla="*/ 2467771 h 258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65" h="2584645">
                <a:moveTo>
                  <a:pt x="0" y="2467771"/>
                </a:moveTo>
                <a:lnTo>
                  <a:pt x="100014" y="0"/>
                </a:lnTo>
                <a:lnTo>
                  <a:pt x="372025" y="459580"/>
                </a:lnTo>
                <a:lnTo>
                  <a:pt x="504665" y="2584645"/>
                </a:lnTo>
                <a:lnTo>
                  <a:pt x="0" y="2467771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EF43BDAC-6F74-5278-BCCE-308C6F58E5D7}"/>
              </a:ext>
            </a:extLst>
          </p:cNvPr>
          <p:cNvSpPr/>
          <p:nvPr/>
        </p:nvSpPr>
        <p:spPr>
          <a:xfrm rot="9959735">
            <a:off x="4809066" y="3133134"/>
            <a:ext cx="418236" cy="1665409"/>
          </a:xfrm>
          <a:custGeom>
            <a:avLst/>
            <a:gdLst>
              <a:gd name="connsiteX0" fmla="*/ 0 w 507547"/>
              <a:gd name="connsiteY0" fmla="*/ 1612539 h 1612539"/>
              <a:gd name="connsiteX1" fmla="*/ 253774 w 507547"/>
              <a:gd name="connsiteY1" fmla="*/ 0 h 1612539"/>
              <a:gd name="connsiteX2" fmla="*/ 507547 w 507547"/>
              <a:gd name="connsiteY2" fmla="*/ 1612539 h 1612539"/>
              <a:gd name="connsiteX3" fmla="*/ 0 w 507547"/>
              <a:gd name="connsiteY3" fmla="*/ 1612539 h 1612539"/>
              <a:gd name="connsiteX0" fmla="*/ 0 w 501139"/>
              <a:gd name="connsiteY0" fmla="*/ 1612539 h 1682170"/>
              <a:gd name="connsiteX1" fmla="*/ 253774 w 501139"/>
              <a:gd name="connsiteY1" fmla="*/ 0 h 1682170"/>
              <a:gd name="connsiteX2" fmla="*/ 501139 w 501139"/>
              <a:gd name="connsiteY2" fmla="*/ 1682170 h 1682170"/>
              <a:gd name="connsiteX3" fmla="*/ 0 w 501139"/>
              <a:gd name="connsiteY3" fmla="*/ 1612539 h 1682170"/>
              <a:gd name="connsiteX0" fmla="*/ 0 w 426375"/>
              <a:gd name="connsiteY0" fmla="*/ 1576395 h 1682170"/>
              <a:gd name="connsiteX1" fmla="*/ 179010 w 426375"/>
              <a:gd name="connsiteY1" fmla="*/ 0 h 1682170"/>
              <a:gd name="connsiteX2" fmla="*/ 426375 w 426375"/>
              <a:gd name="connsiteY2" fmla="*/ 1682170 h 1682170"/>
              <a:gd name="connsiteX3" fmla="*/ 0 w 426375"/>
              <a:gd name="connsiteY3" fmla="*/ 1576395 h 1682170"/>
              <a:gd name="connsiteX0" fmla="*/ 0 w 425077"/>
              <a:gd name="connsiteY0" fmla="*/ 1576395 h 1665409"/>
              <a:gd name="connsiteX1" fmla="*/ 179010 w 425077"/>
              <a:gd name="connsiteY1" fmla="*/ 0 h 1665409"/>
              <a:gd name="connsiteX2" fmla="*/ 425077 w 425077"/>
              <a:gd name="connsiteY2" fmla="*/ 1665409 h 1665409"/>
              <a:gd name="connsiteX3" fmla="*/ 0 w 425077"/>
              <a:gd name="connsiteY3" fmla="*/ 1576395 h 1665409"/>
              <a:gd name="connsiteX0" fmla="*/ 0 w 425088"/>
              <a:gd name="connsiteY0" fmla="*/ 1554475 h 1665409"/>
              <a:gd name="connsiteX1" fmla="*/ 179021 w 425088"/>
              <a:gd name="connsiteY1" fmla="*/ 0 h 1665409"/>
              <a:gd name="connsiteX2" fmla="*/ 425088 w 425088"/>
              <a:gd name="connsiteY2" fmla="*/ 1665409 h 1665409"/>
              <a:gd name="connsiteX3" fmla="*/ 0 w 425088"/>
              <a:gd name="connsiteY3" fmla="*/ 1554475 h 1665409"/>
              <a:gd name="connsiteX0" fmla="*/ 0 w 418236"/>
              <a:gd name="connsiteY0" fmla="*/ 1556184 h 1665409"/>
              <a:gd name="connsiteX1" fmla="*/ 172169 w 418236"/>
              <a:gd name="connsiteY1" fmla="*/ 0 h 1665409"/>
              <a:gd name="connsiteX2" fmla="*/ 418236 w 418236"/>
              <a:gd name="connsiteY2" fmla="*/ 1665409 h 1665409"/>
              <a:gd name="connsiteX3" fmla="*/ 0 w 418236"/>
              <a:gd name="connsiteY3" fmla="*/ 1556184 h 166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236" h="1665409">
                <a:moveTo>
                  <a:pt x="0" y="1556184"/>
                </a:moveTo>
                <a:lnTo>
                  <a:pt x="172169" y="0"/>
                </a:lnTo>
                <a:lnTo>
                  <a:pt x="418236" y="1665409"/>
                </a:lnTo>
                <a:lnTo>
                  <a:pt x="0" y="1556184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580D0033-7786-006A-64BD-2879AD05CCF4}"/>
              </a:ext>
            </a:extLst>
          </p:cNvPr>
          <p:cNvSpPr/>
          <p:nvPr/>
        </p:nvSpPr>
        <p:spPr>
          <a:xfrm rot="20758821">
            <a:off x="5208551" y="4811883"/>
            <a:ext cx="352310" cy="867605"/>
          </a:xfrm>
          <a:custGeom>
            <a:avLst/>
            <a:gdLst>
              <a:gd name="connsiteX0" fmla="*/ 0 w 301215"/>
              <a:gd name="connsiteY0" fmla="*/ 825810 h 825810"/>
              <a:gd name="connsiteX1" fmla="*/ 150608 w 301215"/>
              <a:gd name="connsiteY1" fmla="*/ 0 h 825810"/>
              <a:gd name="connsiteX2" fmla="*/ 301215 w 301215"/>
              <a:gd name="connsiteY2" fmla="*/ 825810 h 825810"/>
              <a:gd name="connsiteX3" fmla="*/ 0 w 301215"/>
              <a:gd name="connsiteY3" fmla="*/ 825810 h 825810"/>
              <a:gd name="connsiteX0" fmla="*/ 0 w 303161"/>
              <a:gd name="connsiteY0" fmla="*/ 767956 h 825810"/>
              <a:gd name="connsiteX1" fmla="*/ 152554 w 303161"/>
              <a:gd name="connsiteY1" fmla="*/ 0 h 825810"/>
              <a:gd name="connsiteX2" fmla="*/ 303161 w 303161"/>
              <a:gd name="connsiteY2" fmla="*/ 825810 h 825810"/>
              <a:gd name="connsiteX3" fmla="*/ 0 w 303161"/>
              <a:gd name="connsiteY3" fmla="*/ 767956 h 825810"/>
              <a:gd name="connsiteX0" fmla="*/ 0 w 313483"/>
              <a:gd name="connsiteY0" fmla="*/ 767956 h 850306"/>
              <a:gd name="connsiteX1" fmla="*/ 152554 w 313483"/>
              <a:gd name="connsiteY1" fmla="*/ 0 h 850306"/>
              <a:gd name="connsiteX2" fmla="*/ 313483 w 313483"/>
              <a:gd name="connsiteY2" fmla="*/ 850306 h 850306"/>
              <a:gd name="connsiteX3" fmla="*/ 0 w 313483"/>
              <a:gd name="connsiteY3" fmla="*/ 767956 h 85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3" h="850306">
                <a:moveTo>
                  <a:pt x="0" y="767956"/>
                </a:moveTo>
                <a:lnTo>
                  <a:pt x="152554" y="0"/>
                </a:lnTo>
                <a:lnTo>
                  <a:pt x="313483" y="850306"/>
                </a:lnTo>
                <a:lnTo>
                  <a:pt x="0" y="767956"/>
                </a:lnTo>
                <a:close/>
              </a:path>
            </a:pathLst>
          </a:cu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Isosceles Triangle 129">
            <a:extLst>
              <a:ext uri="{FF2B5EF4-FFF2-40B4-BE49-F238E27FC236}">
                <a16:creationId xmlns:a16="http://schemas.microsoft.com/office/drawing/2014/main" id="{F659D818-3196-6164-DCBE-DD2241398242}"/>
              </a:ext>
            </a:extLst>
          </p:cNvPr>
          <p:cNvSpPr/>
          <p:nvPr/>
        </p:nvSpPr>
        <p:spPr>
          <a:xfrm rot="11610811" flipH="1">
            <a:off x="6293839" y="3125375"/>
            <a:ext cx="437171" cy="2113448"/>
          </a:xfrm>
          <a:custGeom>
            <a:avLst/>
            <a:gdLst>
              <a:gd name="connsiteX0" fmla="*/ 0 w 507547"/>
              <a:gd name="connsiteY0" fmla="*/ 1612539 h 1612539"/>
              <a:gd name="connsiteX1" fmla="*/ 253774 w 507547"/>
              <a:gd name="connsiteY1" fmla="*/ 0 h 1612539"/>
              <a:gd name="connsiteX2" fmla="*/ 507547 w 507547"/>
              <a:gd name="connsiteY2" fmla="*/ 1612539 h 1612539"/>
              <a:gd name="connsiteX3" fmla="*/ 0 w 507547"/>
              <a:gd name="connsiteY3" fmla="*/ 1612539 h 1612539"/>
              <a:gd name="connsiteX0" fmla="*/ 0 w 501139"/>
              <a:gd name="connsiteY0" fmla="*/ 1612539 h 1682170"/>
              <a:gd name="connsiteX1" fmla="*/ 253774 w 501139"/>
              <a:gd name="connsiteY1" fmla="*/ 0 h 1682170"/>
              <a:gd name="connsiteX2" fmla="*/ 501139 w 501139"/>
              <a:gd name="connsiteY2" fmla="*/ 1682170 h 1682170"/>
              <a:gd name="connsiteX3" fmla="*/ 0 w 501139"/>
              <a:gd name="connsiteY3" fmla="*/ 1612539 h 1682170"/>
              <a:gd name="connsiteX0" fmla="*/ 0 w 426375"/>
              <a:gd name="connsiteY0" fmla="*/ 1576395 h 1682170"/>
              <a:gd name="connsiteX1" fmla="*/ 179010 w 426375"/>
              <a:gd name="connsiteY1" fmla="*/ 0 h 1682170"/>
              <a:gd name="connsiteX2" fmla="*/ 426375 w 426375"/>
              <a:gd name="connsiteY2" fmla="*/ 1682170 h 1682170"/>
              <a:gd name="connsiteX3" fmla="*/ 0 w 426375"/>
              <a:gd name="connsiteY3" fmla="*/ 1576395 h 1682170"/>
              <a:gd name="connsiteX0" fmla="*/ 0 w 425077"/>
              <a:gd name="connsiteY0" fmla="*/ 1576395 h 1665409"/>
              <a:gd name="connsiteX1" fmla="*/ 179010 w 425077"/>
              <a:gd name="connsiteY1" fmla="*/ 0 h 1665409"/>
              <a:gd name="connsiteX2" fmla="*/ 425077 w 425077"/>
              <a:gd name="connsiteY2" fmla="*/ 1665409 h 1665409"/>
              <a:gd name="connsiteX3" fmla="*/ 0 w 425077"/>
              <a:gd name="connsiteY3" fmla="*/ 1576395 h 1665409"/>
              <a:gd name="connsiteX0" fmla="*/ 0 w 425088"/>
              <a:gd name="connsiteY0" fmla="*/ 1554475 h 1665409"/>
              <a:gd name="connsiteX1" fmla="*/ 179021 w 425088"/>
              <a:gd name="connsiteY1" fmla="*/ 0 h 1665409"/>
              <a:gd name="connsiteX2" fmla="*/ 425088 w 425088"/>
              <a:gd name="connsiteY2" fmla="*/ 1665409 h 1665409"/>
              <a:gd name="connsiteX3" fmla="*/ 0 w 425088"/>
              <a:gd name="connsiteY3" fmla="*/ 1554475 h 1665409"/>
              <a:gd name="connsiteX0" fmla="*/ 0 w 418506"/>
              <a:gd name="connsiteY0" fmla="*/ 1569418 h 1665409"/>
              <a:gd name="connsiteX1" fmla="*/ 172439 w 418506"/>
              <a:gd name="connsiteY1" fmla="*/ 0 h 1665409"/>
              <a:gd name="connsiteX2" fmla="*/ 418506 w 418506"/>
              <a:gd name="connsiteY2" fmla="*/ 1665409 h 1665409"/>
              <a:gd name="connsiteX3" fmla="*/ 0 w 418506"/>
              <a:gd name="connsiteY3" fmla="*/ 1569418 h 1665409"/>
              <a:gd name="connsiteX0" fmla="*/ 0 w 422217"/>
              <a:gd name="connsiteY0" fmla="*/ 1582297 h 1665409"/>
              <a:gd name="connsiteX1" fmla="*/ 176150 w 422217"/>
              <a:gd name="connsiteY1" fmla="*/ 0 h 1665409"/>
              <a:gd name="connsiteX2" fmla="*/ 422217 w 422217"/>
              <a:gd name="connsiteY2" fmla="*/ 1665409 h 1665409"/>
              <a:gd name="connsiteX3" fmla="*/ 0 w 422217"/>
              <a:gd name="connsiteY3" fmla="*/ 1582297 h 1665409"/>
              <a:gd name="connsiteX0" fmla="*/ 0 w 412500"/>
              <a:gd name="connsiteY0" fmla="*/ 1582297 h 1663461"/>
              <a:gd name="connsiteX1" fmla="*/ 176150 w 412500"/>
              <a:gd name="connsiteY1" fmla="*/ 0 h 1663461"/>
              <a:gd name="connsiteX2" fmla="*/ 412500 w 412500"/>
              <a:gd name="connsiteY2" fmla="*/ 1663461 h 1663461"/>
              <a:gd name="connsiteX3" fmla="*/ 0 w 412500"/>
              <a:gd name="connsiteY3" fmla="*/ 1582297 h 166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500" h="1663461">
                <a:moveTo>
                  <a:pt x="0" y="1582297"/>
                </a:moveTo>
                <a:lnTo>
                  <a:pt x="176150" y="0"/>
                </a:lnTo>
                <a:lnTo>
                  <a:pt x="412500" y="1663461"/>
                </a:lnTo>
                <a:lnTo>
                  <a:pt x="0" y="1582297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Parallelogram 144">
            <a:extLst>
              <a:ext uri="{FF2B5EF4-FFF2-40B4-BE49-F238E27FC236}">
                <a16:creationId xmlns:a16="http://schemas.microsoft.com/office/drawing/2014/main" id="{4910EEFC-E0AD-66E8-6838-EBE7A92452C0}"/>
              </a:ext>
            </a:extLst>
          </p:cNvPr>
          <p:cNvSpPr/>
          <p:nvPr/>
        </p:nvSpPr>
        <p:spPr>
          <a:xfrm>
            <a:off x="5297874" y="3209389"/>
            <a:ext cx="1023183" cy="2425520"/>
          </a:xfrm>
          <a:custGeom>
            <a:avLst/>
            <a:gdLst>
              <a:gd name="connsiteX0" fmla="*/ 0 w 1065713"/>
              <a:gd name="connsiteY0" fmla="*/ 2414888 h 2414888"/>
              <a:gd name="connsiteX1" fmla="*/ 635676 w 1065713"/>
              <a:gd name="connsiteY1" fmla="*/ 0 h 2414888"/>
              <a:gd name="connsiteX2" fmla="*/ 1065713 w 1065713"/>
              <a:gd name="connsiteY2" fmla="*/ 0 h 2414888"/>
              <a:gd name="connsiteX3" fmla="*/ 430037 w 1065713"/>
              <a:gd name="connsiteY3" fmla="*/ 2414888 h 2414888"/>
              <a:gd name="connsiteX4" fmla="*/ 0 w 1065713"/>
              <a:gd name="connsiteY4" fmla="*/ 2414888 h 2414888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403456 w 1039132"/>
              <a:gd name="connsiteY3" fmla="*/ 2414888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60926 w 1039132"/>
              <a:gd name="connsiteY3" fmla="*/ 2404255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55610 w 1039132"/>
              <a:gd name="connsiteY3" fmla="*/ 2420204 h 2425520"/>
              <a:gd name="connsiteX4" fmla="*/ 0 w 1039132"/>
              <a:gd name="connsiteY4" fmla="*/ 2425520 h 2425520"/>
              <a:gd name="connsiteX0" fmla="*/ 0 w 1033816"/>
              <a:gd name="connsiteY0" fmla="*/ 2409571 h 2420204"/>
              <a:gd name="connsiteX1" fmla="*/ 603779 w 1033816"/>
              <a:gd name="connsiteY1" fmla="*/ 0 h 2420204"/>
              <a:gd name="connsiteX2" fmla="*/ 1033816 w 1033816"/>
              <a:gd name="connsiteY2" fmla="*/ 0 h 2420204"/>
              <a:gd name="connsiteX3" fmla="*/ 350294 w 1033816"/>
              <a:gd name="connsiteY3" fmla="*/ 2420204 h 2420204"/>
              <a:gd name="connsiteX4" fmla="*/ 0 w 1033816"/>
              <a:gd name="connsiteY4" fmla="*/ 2409571 h 2420204"/>
              <a:gd name="connsiteX0" fmla="*/ 0 w 1023183"/>
              <a:gd name="connsiteY0" fmla="*/ 2425520 h 2425520"/>
              <a:gd name="connsiteX1" fmla="*/ 593146 w 1023183"/>
              <a:gd name="connsiteY1" fmla="*/ 0 h 2425520"/>
              <a:gd name="connsiteX2" fmla="*/ 1023183 w 1023183"/>
              <a:gd name="connsiteY2" fmla="*/ 0 h 2425520"/>
              <a:gd name="connsiteX3" fmla="*/ 339661 w 1023183"/>
              <a:gd name="connsiteY3" fmla="*/ 2420204 h 2425520"/>
              <a:gd name="connsiteX4" fmla="*/ 0 w 1023183"/>
              <a:gd name="connsiteY4" fmla="*/ 2425520 h 242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183" h="2425520">
                <a:moveTo>
                  <a:pt x="0" y="2425520"/>
                </a:moveTo>
                <a:lnTo>
                  <a:pt x="593146" y="0"/>
                </a:lnTo>
                <a:lnTo>
                  <a:pt x="1023183" y="0"/>
                </a:lnTo>
                <a:lnTo>
                  <a:pt x="339661" y="2420204"/>
                </a:lnTo>
                <a:lnTo>
                  <a:pt x="0" y="2425520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29">
            <a:extLst>
              <a:ext uri="{FF2B5EF4-FFF2-40B4-BE49-F238E27FC236}">
                <a16:creationId xmlns:a16="http://schemas.microsoft.com/office/drawing/2014/main" id="{87816029-25F9-77D4-2F80-F39546576FCA}"/>
              </a:ext>
            </a:extLst>
          </p:cNvPr>
          <p:cNvSpPr/>
          <p:nvPr/>
        </p:nvSpPr>
        <p:spPr>
          <a:xfrm rot="9959735">
            <a:off x="6153775" y="3126755"/>
            <a:ext cx="420933" cy="2281389"/>
          </a:xfrm>
          <a:custGeom>
            <a:avLst/>
            <a:gdLst>
              <a:gd name="connsiteX0" fmla="*/ 0 w 507547"/>
              <a:gd name="connsiteY0" fmla="*/ 1612539 h 1612539"/>
              <a:gd name="connsiteX1" fmla="*/ 253774 w 507547"/>
              <a:gd name="connsiteY1" fmla="*/ 0 h 1612539"/>
              <a:gd name="connsiteX2" fmla="*/ 507547 w 507547"/>
              <a:gd name="connsiteY2" fmla="*/ 1612539 h 1612539"/>
              <a:gd name="connsiteX3" fmla="*/ 0 w 507547"/>
              <a:gd name="connsiteY3" fmla="*/ 1612539 h 1612539"/>
              <a:gd name="connsiteX0" fmla="*/ 0 w 501139"/>
              <a:gd name="connsiteY0" fmla="*/ 1612539 h 1682170"/>
              <a:gd name="connsiteX1" fmla="*/ 253774 w 501139"/>
              <a:gd name="connsiteY1" fmla="*/ 0 h 1682170"/>
              <a:gd name="connsiteX2" fmla="*/ 501139 w 501139"/>
              <a:gd name="connsiteY2" fmla="*/ 1682170 h 1682170"/>
              <a:gd name="connsiteX3" fmla="*/ 0 w 501139"/>
              <a:gd name="connsiteY3" fmla="*/ 1612539 h 1682170"/>
              <a:gd name="connsiteX0" fmla="*/ 0 w 426375"/>
              <a:gd name="connsiteY0" fmla="*/ 1576395 h 1682170"/>
              <a:gd name="connsiteX1" fmla="*/ 179010 w 426375"/>
              <a:gd name="connsiteY1" fmla="*/ 0 h 1682170"/>
              <a:gd name="connsiteX2" fmla="*/ 426375 w 426375"/>
              <a:gd name="connsiteY2" fmla="*/ 1682170 h 1682170"/>
              <a:gd name="connsiteX3" fmla="*/ 0 w 426375"/>
              <a:gd name="connsiteY3" fmla="*/ 1576395 h 1682170"/>
              <a:gd name="connsiteX0" fmla="*/ 0 w 425077"/>
              <a:gd name="connsiteY0" fmla="*/ 1576395 h 1665409"/>
              <a:gd name="connsiteX1" fmla="*/ 179010 w 425077"/>
              <a:gd name="connsiteY1" fmla="*/ 0 h 1665409"/>
              <a:gd name="connsiteX2" fmla="*/ 425077 w 425077"/>
              <a:gd name="connsiteY2" fmla="*/ 1665409 h 1665409"/>
              <a:gd name="connsiteX3" fmla="*/ 0 w 425077"/>
              <a:gd name="connsiteY3" fmla="*/ 1576395 h 1665409"/>
              <a:gd name="connsiteX0" fmla="*/ 0 w 425088"/>
              <a:gd name="connsiteY0" fmla="*/ 1554475 h 1665409"/>
              <a:gd name="connsiteX1" fmla="*/ 179021 w 425088"/>
              <a:gd name="connsiteY1" fmla="*/ 0 h 1665409"/>
              <a:gd name="connsiteX2" fmla="*/ 425088 w 425088"/>
              <a:gd name="connsiteY2" fmla="*/ 1665409 h 1665409"/>
              <a:gd name="connsiteX3" fmla="*/ 0 w 425088"/>
              <a:gd name="connsiteY3" fmla="*/ 1554475 h 1665409"/>
              <a:gd name="connsiteX0" fmla="*/ 0 w 425088"/>
              <a:gd name="connsiteY0" fmla="*/ 1555504 h 1666438"/>
              <a:gd name="connsiteX1" fmla="*/ 196707 w 425088"/>
              <a:gd name="connsiteY1" fmla="*/ 0 h 1666438"/>
              <a:gd name="connsiteX2" fmla="*/ 425088 w 425088"/>
              <a:gd name="connsiteY2" fmla="*/ 1666438 h 1666438"/>
              <a:gd name="connsiteX3" fmla="*/ 0 w 425088"/>
              <a:gd name="connsiteY3" fmla="*/ 1555504 h 1666438"/>
              <a:gd name="connsiteX0" fmla="*/ 0 w 425088"/>
              <a:gd name="connsiteY0" fmla="*/ 1557543 h 1668477"/>
              <a:gd name="connsiteX1" fmla="*/ 185822 w 425088"/>
              <a:gd name="connsiteY1" fmla="*/ 0 h 1668477"/>
              <a:gd name="connsiteX2" fmla="*/ 425088 w 425088"/>
              <a:gd name="connsiteY2" fmla="*/ 1668477 h 1668477"/>
              <a:gd name="connsiteX3" fmla="*/ 0 w 425088"/>
              <a:gd name="connsiteY3" fmla="*/ 1557543 h 1668477"/>
              <a:gd name="connsiteX0" fmla="*/ 0 w 420977"/>
              <a:gd name="connsiteY0" fmla="*/ 1597378 h 1668477"/>
              <a:gd name="connsiteX1" fmla="*/ 181711 w 420977"/>
              <a:gd name="connsiteY1" fmla="*/ 0 h 1668477"/>
              <a:gd name="connsiteX2" fmla="*/ 420977 w 420977"/>
              <a:gd name="connsiteY2" fmla="*/ 1668477 h 1668477"/>
              <a:gd name="connsiteX3" fmla="*/ 0 w 420977"/>
              <a:gd name="connsiteY3" fmla="*/ 1597378 h 1668477"/>
              <a:gd name="connsiteX0" fmla="*/ 0 w 427791"/>
              <a:gd name="connsiteY0" fmla="*/ 1597378 h 1682775"/>
              <a:gd name="connsiteX1" fmla="*/ 181711 w 427791"/>
              <a:gd name="connsiteY1" fmla="*/ 0 h 1682775"/>
              <a:gd name="connsiteX2" fmla="*/ 427791 w 427791"/>
              <a:gd name="connsiteY2" fmla="*/ 1682775 h 1682775"/>
              <a:gd name="connsiteX3" fmla="*/ 0 w 427791"/>
              <a:gd name="connsiteY3" fmla="*/ 1597378 h 1682775"/>
              <a:gd name="connsiteX0" fmla="*/ 0 w 421795"/>
              <a:gd name="connsiteY0" fmla="*/ 1601166 h 1682775"/>
              <a:gd name="connsiteX1" fmla="*/ 175715 w 421795"/>
              <a:gd name="connsiteY1" fmla="*/ 0 h 1682775"/>
              <a:gd name="connsiteX2" fmla="*/ 421795 w 421795"/>
              <a:gd name="connsiteY2" fmla="*/ 1682775 h 1682775"/>
              <a:gd name="connsiteX3" fmla="*/ 0 w 421795"/>
              <a:gd name="connsiteY3" fmla="*/ 1601166 h 1682775"/>
              <a:gd name="connsiteX0" fmla="*/ 0 w 420933"/>
              <a:gd name="connsiteY0" fmla="*/ 1609377 h 1682775"/>
              <a:gd name="connsiteX1" fmla="*/ 174853 w 420933"/>
              <a:gd name="connsiteY1" fmla="*/ 0 h 1682775"/>
              <a:gd name="connsiteX2" fmla="*/ 420933 w 420933"/>
              <a:gd name="connsiteY2" fmla="*/ 1682775 h 1682775"/>
              <a:gd name="connsiteX3" fmla="*/ 0 w 420933"/>
              <a:gd name="connsiteY3" fmla="*/ 1609377 h 168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933" h="1682775">
                <a:moveTo>
                  <a:pt x="0" y="1609377"/>
                </a:moveTo>
                <a:lnTo>
                  <a:pt x="174853" y="0"/>
                </a:lnTo>
                <a:lnTo>
                  <a:pt x="420933" y="1682775"/>
                </a:lnTo>
                <a:lnTo>
                  <a:pt x="0" y="1609377"/>
                </a:lnTo>
                <a:close/>
              </a:path>
            </a:pathLst>
          </a:custGeom>
          <a:solidFill>
            <a:schemeClr val="accent6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0">
            <a:extLst>
              <a:ext uri="{FF2B5EF4-FFF2-40B4-BE49-F238E27FC236}">
                <a16:creationId xmlns:a16="http://schemas.microsoft.com/office/drawing/2014/main" id="{B5F15CF1-5629-2267-5CA1-88665B844FCD}"/>
              </a:ext>
            </a:extLst>
          </p:cNvPr>
          <p:cNvSpPr/>
          <p:nvPr/>
        </p:nvSpPr>
        <p:spPr>
          <a:xfrm rot="20758821">
            <a:off x="6625052" y="5259671"/>
            <a:ext cx="140924" cy="388155"/>
          </a:xfrm>
          <a:custGeom>
            <a:avLst/>
            <a:gdLst>
              <a:gd name="connsiteX0" fmla="*/ 0 w 301215"/>
              <a:gd name="connsiteY0" fmla="*/ 825810 h 825810"/>
              <a:gd name="connsiteX1" fmla="*/ 150608 w 301215"/>
              <a:gd name="connsiteY1" fmla="*/ 0 h 825810"/>
              <a:gd name="connsiteX2" fmla="*/ 301215 w 301215"/>
              <a:gd name="connsiteY2" fmla="*/ 825810 h 825810"/>
              <a:gd name="connsiteX3" fmla="*/ 0 w 301215"/>
              <a:gd name="connsiteY3" fmla="*/ 825810 h 825810"/>
              <a:gd name="connsiteX0" fmla="*/ 0 w 303161"/>
              <a:gd name="connsiteY0" fmla="*/ 767956 h 825810"/>
              <a:gd name="connsiteX1" fmla="*/ 152554 w 303161"/>
              <a:gd name="connsiteY1" fmla="*/ 0 h 825810"/>
              <a:gd name="connsiteX2" fmla="*/ 303161 w 303161"/>
              <a:gd name="connsiteY2" fmla="*/ 825810 h 825810"/>
              <a:gd name="connsiteX3" fmla="*/ 0 w 303161"/>
              <a:gd name="connsiteY3" fmla="*/ 767956 h 825810"/>
              <a:gd name="connsiteX0" fmla="*/ 0 w 313483"/>
              <a:gd name="connsiteY0" fmla="*/ 767956 h 850306"/>
              <a:gd name="connsiteX1" fmla="*/ 152554 w 313483"/>
              <a:gd name="connsiteY1" fmla="*/ 0 h 850306"/>
              <a:gd name="connsiteX2" fmla="*/ 313483 w 313483"/>
              <a:gd name="connsiteY2" fmla="*/ 850306 h 850306"/>
              <a:gd name="connsiteX3" fmla="*/ 0 w 313483"/>
              <a:gd name="connsiteY3" fmla="*/ 767956 h 85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3" h="850306">
                <a:moveTo>
                  <a:pt x="0" y="767956"/>
                </a:moveTo>
                <a:lnTo>
                  <a:pt x="152554" y="0"/>
                </a:lnTo>
                <a:lnTo>
                  <a:pt x="313483" y="850306"/>
                </a:lnTo>
                <a:lnTo>
                  <a:pt x="0" y="767956"/>
                </a:lnTo>
                <a:close/>
              </a:path>
            </a:pathLst>
          </a:custGeom>
          <a:solidFill>
            <a:schemeClr val="accent6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Parallelogram 144">
            <a:extLst>
              <a:ext uri="{FF2B5EF4-FFF2-40B4-BE49-F238E27FC236}">
                <a16:creationId xmlns:a16="http://schemas.microsoft.com/office/drawing/2014/main" id="{E9C1EB0B-0905-B256-8E6F-E5036D46F2E3}"/>
              </a:ext>
            </a:extLst>
          </p:cNvPr>
          <p:cNvSpPr/>
          <p:nvPr/>
        </p:nvSpPr>
        <p:spPr>
          <a:xfrm>
            <a:off x="6667678" y="3205931"/>
            <a:ext cx="959388" cy="2430836"/>
          </a:xfrm>
          <a:custGeom>
            <a:avLst/>
            <a:gdLst>
              <a:gd name="connsiteX0" fmla="*/ 0 w 1065713"/>
              <a:gd name="connsiteY0" fmla="*/ 2414888 h 2414888"/>
              <a:gd name="connsiteX1" fmla="*/ 635676 w 1065713"/>
              <a:gd name="connsiteY1" fmla="*/ 0 h 2414888"/>
              <a:gd name="connsiteX2" fmla="*/ 1065713 w 1065713"/>
              <a:gd name="connsiteY2" fmla="*/ 0 h 2414888"/>
              <a:gd name="connsiteX3" fmla="*/ 430037 w 1065713"/>
              <a:gd name="connsiteY3" fmla="*/ 2414888 h 2414888"/>
              <a:gd name="connsiteX4" fmla="*/ 0 w 1065713"/>
              <a:gd name="connsiteY4" fmla="*/ 2414888 h 2414888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403456 w 1039132"/>
              <a:gd name="connsiteY3" fmla="*/ 2414888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60926 w 1039132"/>
              <a:gd name="connsiteY3" fmla="*/ 2404255 h 2425520"/>
              <a:gd name="connsiteX4" fmla="*/ 0 w 1039132"/>
              <a:gd name="connsiteY4" fmla="*/ 2425520 h 2425520"/>
              <a:gd name="connsiteX0" fmla="*/ 0 w 1039132"/>
              <a:gd name="connsiteY0" fmla="*/ 2425520 h 2425520"/>
              <a:gd name="connsiteX1" fmla="*/ 609095 w 1039132"/>
              <a:gd name="connsiteY1" fmla="*/ 0 h 2425520"/>
              <a:gd name="connsiteX2" fmla="*/ 1039132 w 1039132"/>
              <a:gd name="connsiteY2" fmla="*/ 0 h 2425520"/>
              <a:gd name="connsiteX3" fmla="*/ 355610 w 1039132"/>
              <a:gd name="connsiteY3" fmla="*/ 2420204 h 2425520"/>
              <a:gd name="connsiteX4" fmla="*/ 0 w 1039132"/>
              <a:gd name="connsiteY4" fmla="*/ 2425520 h 2425520"/>
              <a:gd name="connsiteX0" fmla="*/ 0 w 1033816"/>
              <a:gd name="connsiteY0" fmla="*/ 2409571 h 2420204"/>
              <a:gd name="connsiteX1" fmla="*/ 603779 w 1033816"/>
              <a:gd name="connsiteY1" fmla="*/ 0 h 2420204"/>
              <a:gd name="connsiteX2" fmla="*/ 1033816 w 1033816"/>
              <a:gd name="connsiteY2" fmla="*/ 0 h 2420204"/>
              <a:gd name="connsiteX3" fmla="*/ 350294 w 1033816"/>
              <a:gd name="connsiteY3" fmla="*/ 2420204 h 2420204"/>
              <a:gd name="connsiteX4" fmla="*/ 0 w 1033816"/>
              <a:gd name="connsiteY4" fmla="*/ 2409571 h 2420204"/>
              <a:gd name="connsiteX0" fmla="*/ 0 w 1023183"/>
              <a:gd name="connsiteY0" fmla="*/ 2425520 h 2425520"/>
              <a:gd name="connsiteX1" fmla="*/ 593146 w 1023183"/>
              <a:gd name="connsiteY1" fmla="*/ 0 h 2425520"/>
              <a:gd name="connsiteX2" fmla="*/ 1023183 w 1023183"/>
              <a:gd name="connsiteY2" fmla="*/ 0 h 2425520"/>
              <a:gd name="connsiteX3" fmla="*/ 339661 w 1023183"/>
              <a:gd name="connsiteY3" fmla="*/ 2420204 h 2425520"/>
              <a:gd name="connsiteX4" fmla="*/ 0 w 1023183"/>
              <a:gd name="connsiteY4" fmla="*/ 2425520 h 2425520"/>
              <a:gd name="connsiteX0" fmla="*/ 0 w 1023183"/>
              <a:gd name="connsiteY0" fmla="*/ 2425520 h 2425520"/>
              <a:gd name="connsiteX1" fmla="*/ 593146 w 1023183"/>
              <a:gd name="connsiteY1" fmla="*/ 0 h 2425520"/>
              <a:gd name="connsiteX2" fmla="*/ 1023183 w 1023183"/>
              <a:gd name="connsiteY2" fmla="*/ 0 h 2425520"/>
              <a:gd name="connsiteX3" fmla="*/ 201438 w 1023183"/>
              <a:gd name="connsiteY3" fmla="*/ 2420204 h 2425520"/>
              <a:gd name="connsiteX4" fmla="*/ 0 w 1023183"/>
              <a:gd name="connsiteY4" fmla="*/ 2425520 h 2425520"/>
              <a:gd name="connsiteX0" fmla="*/ 0 w 964704"/>
              <a:gd name="connsiteY0" fmla="*/ 2409571 h 2420204"/>
              <a:gd name="connsiteX1" fmla="*/ 534667 w 964704"/>
              <a:gd name="connsiteY1" fmla="*/ 0 h 2420204"/>
              <a:gd name="connsiteX2" fmla="*/ 964704 w 964704"/>
              <a:gd name="connsiteY2" fmla="*/ 0 h 2420204"/>
              <a:gd name="connsiteX3" fmla="*/ 142959 w 964704"/>
              <a:gd name="connsiteY3" fmla="*/ 2420204 h 2420204"/>
              <a:gd name="connsiteX4" fmla="*/ 0 w 964704"/>
              <a:gd name="connsiteY4" fmla="*/ 2409571 h 2420204"/>
              <a:gd name="connsiteX0" fmla="*/ 0 w 959388"/>
              <a:gd name="connsiteY0" fmla="*/ 2430836 h 2430836"/>
              <a:gd name="connsiteX1" fmla="*/ 529351 w 959388"/>
              <a:gd name="connsiteY1" fmla="*/ 0 h 2430836"/>
              <a:gd name="connsiteX2" fmla="*/ 959388 w 959388"/>
              <a:gd name="connsiteY2" fmla="*/ 0 h 2430836"/>
              <a:gd name="connsiteX3" fmla="*/ 137643 w 959388"/>
              <a:gd name="connsiteY3" fmla="*/ 2420204 h 2430836"/>
              <a:gd name="connsiteX4" fmla="*/ 0 w 959388"/>
              <a:gd name="connsiteY4" fmla="*/ 2430836 h 243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388" h="2430836">
                <a:moveTo>
                  <a:pt x="0" y="2430836"/>
                </a:moveTo>
                <a:lnTo>
                  <a:pt x="529351" y="0"/>
                </a:lnTo>
                <a:lnTo>
                  <a:pt x="959388" y="0"/>
                </a:lnTo>
                <a:lnTo>
                  <a:pt x="137643" y="2420204"/>
                </a:lnTo>
                <a:lnTo>
                  <a:pt x="0" y="2430836"/>
                </a:lnTo>
                <a:close/>
              </a:path>
            </a:pathLst>
          </a:custGeom>
          <a:solidFill>
            <a:srgbClr val="9966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29">
            <a:extLst>
              <a:ext uri="{FF2B5EF4-FFF2-40B4-BE49-F238E27FC236}">
                <a16:creationId xmlns:a16="http://schemas.microsoft.com/office/drawing/2014/main" id="{A0157285-7E15-7F16-3651-EAC36FA32A8F}"/>
              </a:ext>
            </a:extLst>
          </p:cNvPr>
          <p:cNvSpPr/>
          <p:nvPr/>
        </p:nvSpPr>
        <p:spPr>
          <a:xfrm rot="11640265" flipH="1">
            <a:off x="5037477" y="3129523"/>
            <a:ext cx="430354" cy="2310876"/>
          </a:xfrm>
          <a:custGeom>
            <a:avLst/>
            <a:gdLst>
              <a:gd name="connsiteX0" fmla="*/ 0 w 507547"/>
              <a:gd name="connsiteY0" fmla="*/ 1612539 h 1612539"/>
              <a:gd name="connsiteX1" fmla="*/ 253774 w 507547"/>
              <a:gd name="connsiteY1" fmla="*/ 0 h 1612539"/>
              <a:gd name="connsiteX2" fmla="*/ 507547 w 507547"/>
              <a:gd name="connsiteY2" fmla="*/ 1612539 h 1612539"/>
              <a:gd name="connsiteX3" fmla="*/ 0 w 507547"/>
              <a:gd name="connsiteY3" fmla="*/ 1612539 h 1612539"/>
              <a:gd name="connsiteX0" fmla="*/ 0 w 501139"/>
              <a:gd name="connsiteY0" fmla="*/ 1612539 h 1682170"/>
              <a:gd name="connsiteX1" fmla="*/ 253774 w 501139"/>
              <a:gd name="connsiteY1" fmla="*/ 0 h 1682170"/>
              <a:gd name="connsiteX2" fmla="*/ 501139 w 501139"/>
              <a:gd name="connsiteY2" fmla="*/ 1682170 h 1682170"/>
              <a:gd name="connsiteX3" fmla="*/ 0 w 501139"/>
              <a:gd name="connsiteY3" fmla="*/ 1612539 h 1682170"/>
              <a:gd name="connsiteX0" fmla="*/ 0 w 426375"/>
              <a:gd name="connsiteY0" fmla="*/ 1576395 h 1682170"/>
              <a:gd name="connsiteX1" fmla="*/ 179010 w 426375"/>
              <a:gd name="connsiteY1" fmla="*/ 0 h 1682170"/>
              <a:gd name="connsiteX2" fmla="*/ 426375 w 426375"/>
              <a:gd name="connsiteY2" fmla="*/ 1682170 h 1682170"/>
              <a:gd name="connsiteX3" fmla="*/ 0 w 426375"/>
              <a:gd name="connsiteY3" fmla="*/ 1576395 h 1682170"/>
              <a:gd name="connsiteX0" fmla="*/ 0 w 425077"/>
              <a:gd name="connsiteY0" fmla="*/ 1576395 h 1665409"/>
              <a:gd name="connsiteX1" fmla="*/ 179010 w 425077"/>
              <a:gd name="connsiteY1" fmla="*/ 0 h 1665409"/>
              <a:gd name="connsiteX2" fmla="*/ 425077 w 425077"/>
              <a:gd name="connsiteY2" fmla="*/ 1665409 h 1665409"/>
              <a:gd name="connsiteX3" fmla="*/ 0 w 425077"/>
              <a:gd name="connsiteY3" fmla="*/ 1576395 h 1665409"/>
              <a:gd name="connsiteX0" fmla="*/ 0 w 425088"/>
              <a:gd name="connsiteY0" fmla="*/ 1554475 h 1665409"/>
              <a:gd name="connsiteX1" fmla="*/ 179021 w 425088"/>
              <a:gd name="connsiteY1" fmla="*/ 0 h 1665409"/>
              <a:gd name="connsiteX2" fmla="*/ 425088 w 425088"/>
              <a:gd name="connsiteY2" fmla="*/ 1665409 h 1665409"/>
              <a:gd name="connsiteX3" fmla="*/ 0 w 425088"/>
              <a:gd name="connsiteY3" fmla="*/ 1554475 h 1665409"/>
              <a:gd name="connsiteX0" fmla="*/ 0 w 425088"/>
              <a:gd name="connsiteY0" fmla="*/ 1555504 h 1666438"/>
              <a:gd name="connsiteX1" fmla="*/ 196707 w 425088"/>
              <a:gd name="connsiteY1" fmla="*/ 0 h 1666438"/>
              <a:gd name="connsiteX2" fmla="*/ 425088 w 425088"/>
              <a:gd name="connsiteY2" fmla="*/ 1666438 h 1666438"/>
              <a:gd name="connsiteX3" fmla="*/ 0 w 425088"/>
              <a:gd name="connsiteY3" fmla="*/ 1555504 h 1666438"/>
              <a:gd name="connsiteX0" fmla="*/ 0 w 425088"/>
              <a:gd name="connsiteY0" fmla="*/ 1557543 h 1668477"/>
              <a:gd name="connsiteX1" fmla="*/ 185822 w 425088"/>
              <a:gd name="connsiteY1" fmla="*/ 0 h 1668477"/>
              <a:gd name="connsiteX2" fmla="*/ 425088 w 425088"/>
              <a:gd name="connsiteY2" fmla="*/ 1668477 h 1668477"/>
              <a:gd name="connsiteX3" fmla="*/ 0 w 425088"/>
              <a:gd name="connsiteY3" fmla="*/ 1557543 h 1668477"/>
              <a:gd name="connsiteX0" fmla="*/ 0 w 420977"/>
              <a:gd name="connsiteY0" fmla="*/ 1597378 h 1668477"/>
              <a:gd name="connsiteX1" fmla="*/ 181711 w 420977"/>
              <a:gd name="connsiteY1" fmla="*/ 0 h 1668477"/>
              <a:gd name="connsiteX2" fmla="*/ 420977 w 420977"/>
              <a:gd name="connsiteY2" fmla="*/ 1668477 h 1668477"/>
              <a:gd name="connsiteX3" fmla="*/ 0 w 420977"/>
              <a:gd name="connsiteY3" fmla="*/ 1597378 h 1668477"/>
              <a:gd name="connsiteX0" fmla="*/ 0 w 427791"/>
              <a:gd name="connsiteY0" fmla="*/ 1597378 h 1682775"/>
              <a:gd name="connsiteX1" fmla="*/ 181711 w 427791"/>
              <a:gd name="connsiteY1" fmla="*/ 0 h 1682775"/>
              <a:gd name="connsiteX2" fmla="*/ 427791 w 427791"/>
              <a:gd name="connsiteY2" fmla="*/ 1682775 h 1682775"/>
              <a:gd name="connsiteX3" fmla="*/ 0 w 427791"/>
              <a:gd name="connsiteY3" fmla="*/ 1597378 h 1682775"/>
              <a:gd name="connsiteX0" fmla="*/ 0 w 430354"/>
              <a:gd name="connsiteY0" fmla="*/ 1597378 h 1675325"/>
              <a:gd name="connsiteX1" fmla="*/ 181711 w 430354"/>
              <a:gd name="connsiteY1" fmla="*/ 0 h 1675325"/>
              <a:gd name="connsiteX2" fmla="*/ 430354 w 430354"/>
              <a:gd name="connsiteY2" fmla="*/ 1675325 h 1675325"/>
              <a:gd name="connsiteX3" fmla="*/ 0 w 430354"/>
              <a:gd name="connsiteY3" fmla="*/ 1597378 h 167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54" h="1675325">
                <a:moveTo>
                  <a:pt x="0" y="1597378"/>
                </a:moveTo>
                <a:lnTo>
                  <a:pt x="181711" y="0"/>
                </a:lnTo>
                <a:lnTo>
                  <a:pt x="430354" y="1675325"/>
                </a:lnTo>
                <a:lnTo>
                  <a:pt x="0" y="1597378"/>
                </a:lnTo>
                <a:close/>
              </a:path>
            </a:pathLst>
          </a:custGeom>
          <a:solidFill>
            <a:srgbClr val="9966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578750-0EC3-4420-5858-1D9FC9F7ABAA}"/>
              </a:ext>
            </a:extLst>
          </p:cNvPr>
          <p:cNvCxnSpPr>
            <a:cxnSpLocks/>
          </p:cNvCxnSpPr>
          <p:nvPr/>
        </p:nvCxnSpPr>
        <p:spPr>
          <a:xfrm>
            <a:off x="4877190" y="5652117"/>
            <a:ext cx="2506704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641FE1-17FA-2F54-0DE8-726B0EEB9D61}"/>
              </a:ext>
            </a:extLst>
          </p:cNvPr>
          <p:cNvCxnSpPr/>
          <p:nvPr/>
        </p:nvCxnSpPr>
        <p:spPr>
          <a:xfrm flipV="1">
            <a:off x="5471161" y="3211286"/>
            <a:ext cx="628804" cy="2451463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6491CE-DC35-0B4A-74B0-65909FE7EDA9}"/>
              </a:ext>
            </a:extLst>
          </p:cNvPr>
          <p:cNvCxnSpPr>
            <a:cxnSpLocks/>
          </p:cNvCxnSpPr>
          <p:nvPr/>
        </p:nvCxnSpPr>
        <p:spPr>
          <a:xfrm flipV="1">
            <a:off x="5513663" y="759822"/>
            <a:ext cx="1205861" cy="2451463"/>
          </a:xfrm>
          <a:prstGeom prst="line">
            <a:avLst/>
          </a:prstGeom>
          <a:ln w="28575">
            <a:solidFill>
              <a:srgbClr val="996600"/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1D5366-EB04-55BB-B343-CED26136B8DB}"/>
              </a:ext>
            </a:extLst>
          </p:cNvPr>
          <p:cNvCxnSpPr>
            <a:cxnSpLocks/>
          </p:cNvCxnSpPr>
          <p:nvPr/>
        </p:nvCxnSpPr>
        <p:spPr>
          <a:xfrm>
            <a:off x="5493703" y="3211283"/>
            <a:ext cx="628804" cy="24514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36FE0E-76C4-6065-D4AB-9832119DDDAD}"/>
              </a:ext>
            </a:extLst>
          </p:cNvPr>
          <p:cNvCxnSpPr>
            <a:cxnSpLocks/>
          </p:cNvCxnSpPr>
          <p:nvPr/>
        </p:nvCxnSpPr>
        <p:spPr>
          <a:xfrm flipH="1">
            <a:off x="6116593" y="3211283"/>
            <a:ext cx="628804" cy="2451463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515041-D4B2-EBCA-9112-4F4E6EDE37F3}"/>
              </a:ext>
            </a:extLst>
          </p:cNvPr>
          <p:cNvCxnSpPr>
            <a:cxnSpLocks/>
          </p:cNvCxnSpPr>
          <p:nvPr/>
        </p:nvCxnSpPr>
        <p:spPr>
          <a:xfrm flipH="1" flipV="1">
            <a:off x="4852732" y="3186818"/>
            <a:ext cx="618429" cy="2376766"/>
          </a:xfrm>
          <a:prstGeom prst="line">
            <a:avLst/>
          </a:prstGeom>
          <a:ln w="28575">
            <a:solidFill>
              <a:srgbClr val="00B0F0"/>
            </a:solidFill>
            <a:headEnd type="triangle"/>
          </a:ln>
          <a:effectLst>
            <a:glow rad="25400">
              <a:schemeClr val="tx1"/>
            </a:glow>
            <a:innerShdw blurRad="114300">
              <a:prstClr val="black"/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318F69-D0C2-764B-6215-DAF4D1A4FEB3}"/>
              </a:ext>
            </a:extLst>
          </p:cNvPr>
          <p:cNvCxnSpPr>
            <a:cxnSpLocks/>
          </p:cNvCxnSpPr>
          <p:nvPr/>
        </p:nvCxnSpPr>
        <p:spPr>
          <a:xfrm flipV="1">
            <a:off x="4843798" y="784293"/>
            <a:ext cx="645229" cy="2402525"/>
          </a:xfrm>
          <a:prstGeom prst="line">
            <a:avLst/>
          </a:prstGeom>
          <a:ln w="28575">
            <a:solidFill>
              <a:srgbClr val="00B0F0"/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F3F5D4-6018-13DC-DEF2-E292016361DE}"/>
              </a:ext>
            </a:extLst>
          </p:cNvPr>
          <p:cNvCxnSpPr>
            <a:cxnSpLocks/>
          </p:cNvCxnSpPr>
          <p:nvPr/>
        </p:nvCxnSpPr>
        <p:spPr>
          <a:xfrm flipH="1" flipV="1">
            <a:off x="5490984" y="775376"/>
            <a:ext cx="1250503" cy="2460377"/>
          </a:xfrm>
          <a:prstGeom prst="line">
            <a:avLst/>
          </a:prstGeom>
          <a:ln w="28575">
            <a:solidFill>
              <a:srgbClr val="00B0F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10C39F-6403-898F-0963-771EA99A8292}"/>
              </a:ext>
            </a:extLst>
          </p:cNvPr>
          <p:cNvCxnSpPr>
            <a:cxnSpLocks/>
          </p:cNvCxnSpPr>
          <p:nvPr/>
        </p:nvCxnSpPr>
        <p:spPr>
          <a:xfrm flipV="1">
            <a:off x="4911732" y="696831"/>
            <a:ext cx="1218810" cy="12793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E045C2-BFDC-2B6E-2089-139273EC386B}"/>
              </a:ext>
            </a:extLst>
          </p:cNvPr>
          <p:cNvCxnSpPr>
            <a:cxnSpLocks/>
          </p:cNvCxnSpPr>
          <p:nvPr/>
        </p:nvCxnSpPr>
        <p:spPr>
          <a:xfrm>
            <a:off x="6106614" y="690931"/>
            <a:ext cx="1218810" cy="12793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97BAAA2-0815-7094-2D63-A7ACC82D518F}"/>
              </a:ext>
            </a:extLst>
          </p:cNvPr>
          <p:cNvCxnSpPr>
            <a:cxnSpLocks/>
          </p:cNvCxnSpPr>
          <p:nvPr/>
        </p:nvCxnSpPr>
        <p:spPr>
          <a:xfrm>
            <a:off x="7086859" y="5227205"/>
            <a:ext cx="457200" cy="45720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09721-2474-6F0F-03F9-6E74F0E1E904}"/>
              </a:ext>
            </a:extLst>
          </p:cNvPr>
          <p:cNvCxnSpPr>
            <a:cxnSpLocks/>
          </p:cNvCxnSpPr>
          <p:nvPr/>
        </p:nvCxnSpPr>
        <p:spPr>
          <a:xfrm rot="5400000">
            <a:off x="4714566" y="5187707"/>
            <a:ext cx="457200" cy="45720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ED3650-00B4-AA66-65C5-E6EE6B4B98D8}"/>
              </a:ext>
            </a:extLst>
          </p:cNvPr>
          <p:cNvCxnSpPr>
            <a:cxnSpLocks/>
          </p:cNvCxnSpPr>
          <p:nvPr/>
        </p:nvCxnSpPr>
        <p:spPr>
          <a:xfrm flipH="1" flipV="1">
            <a:off x="6742378" y="3235755"/>
            <a:ext cx="573081" cy="2219058"/>
          </a:xfrm>
          <a:prstGeom prst="line">
            <a:avLst/>
          </a:prstGeom>
          <a:ln w="28575">
            <a:solidFill>
              <a:srgbClr val="00B0F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8BDD47C-FC05-5BC2-E77C-016A0E641393}"/>
              </a:ext>
            </a:extLst>
          </p:cNvPr>
          <p:cNvCxnSpPr>
            <a:cxnSpLocks/>
          </p:cNvCxnSpPr>
          <p:nvPr/>
        </p:nvCxnSpPr>
        <p:spPr>
          <a:xfrm flipH="1">
            <a:off x="7276897" y="5433393"/>
            <a:ext cx="3337560" cy="0"/>
          </a:xfrm>
          <a:prstGeom prst="line">
            <a:avLst/>
          </a:prstGeom>
          <a:ln w="28575">
            <a:solidFill>
              <a:srgbClr val="9966FF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BB94FB9-8B0C-0D78-5536-83119291899C}"/>
              </a:ext>
            </a:extLst>
          </p:cNvPr>
          <p:cNvSpPr txBox="1"/>
          <p:nvPr/>
        </p:nvSpPr>
        <p:spPr>
          <a:xfrm>
            <a:off x="9883457" y="59932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B8615F6-B53E-5758-1F9C-1EF4BC55AC21}"/>
              </a:ext>
            </a:extLst>
          </p:cNvPr>
          <p:cNvCxnSpPr>
            <a:cxnSpLocks/>
          </p:cNvCxnSpPr>
          <p:nvPr/>
        </p:nvCxnSpPr>
        <p:spPr>
          <a:xfrm flipH="1">
            <a:off x="644187" y="4963233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F46FAD5-4F89-E773-053E-DD88EF819A8C}"/>
              </a:ext>
            </a:extLst>
          </p:cNvPr>
          <p:cNvCxnSpPr>
            <a:cxnSpLocks/>
          </p:cNvCxnSpPr>
          <p:nvPr/>
        </p:nvCxnSpPr>
        <p:spPr>
          <a:xfrm flipH="1">
            <a:off x="651404" y="5415357"/>
            <a:ext cx="4268327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  <a:effectLst>
            <a:glow rad="25400">
              <a:srgbClr val="000000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5AFD28-37D2-D52E-A061-497035F2666B}"/>
              </a:ext>
            </a:extLst>
          </p:cNvPr>
          <p:cNvCxnSpPr>
            <a:cxnSpLocks/>
          </p:cNvCxnSpPr>
          <p:nvPr/>
        </p:nvCxnSpPr>
        <p:spPr>
          <a:xfrm flipV="1">
            <a:off x="4923717" y="3211287"/>
            <a:ext cx="582277" cy="2243526"/>
          </a:xfrm>
          <a:prstGeom prst="line">
            <a:avLst/>
          </a:prstGeom>
          <a:ln w="28575">
            <a:solidFill>
              <a:srgbClr val="996600"/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5D3E9BB-FF0C-973E-5092-687A6038A8CB}"/>
              </a:ext>
            </a:extLst>
          </p:cNvPr>
          <p:cNvSpPr txBox="1"/>
          <p:nvPr/>
        </p:nvSpPr>
        <p:spPr>
          <a:xfrm>
            <a:off x="0" y="59932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217358-504F-8222-CD12-3510D26D2F59}"/>
              </a:ext>
            </a:extLst>
          </p:cNvPr>
          <p:cNvSpPr txBox="1"/>
          <p:nvPr/>
        </p:nvSpPr>
        <p:spPr>
          <a:xfrm>
            <a:off x="9512033" y="4463137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37098F-1865-AC00-DD13-DF2785A56C06}"/>
              </a:ext>
            </a:extLst>
          </p:cNvPr>
          <p:cNvSpPr txBox="1"/>
          <p:nvPr/>
        </p:nvSpPr>
        <p:spPr>
          <a:xfrm>
            <a:off x="8623341" y="4237856"/>
            <a:ext cx="113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lens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62D90E4-55F2-2809-0F85-CEB3547ECD99}"/>
              </a:ext>
            </a:extLst>
          </p:cNvPr>
          <p:cNvSpPr txBox="1"/>
          <p:nvPr/>
        </p:nvSpPr>
        <p:spPr>
          <a:xfrm>
            <a:off x="5399542" y="29009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  <p:sp>
        <p:nvSpPr>
          <p:cNvPr id="134" name="Isosceles Triangle 130">
            <a:extLst>
              <a:ext uri="{FF2B5EF4-FFF2-40B4-BE49-F238E27FC236}">
                <a16:creationId xmlns:a16="http://schemas.microsoft.com/office/drawing/2014/main" id="{70A6FF91-7740-7DD4-90D2-4E82292A73DF}"/>
              </a:ext>
            </a:extLst>
          </p:cNvPr>
          <p:cNvSpPr/>
          <p:nvPr/>
        </p:nvSpPr>
        <p:spPr>
          <a:xfrm rot="841179" flipH="1">
            <a:off x="6068130" y="5059817"/>
            <a:ext cx="246617" cy="607324"/>
          </a:xfrm>
          <a:custGeom>
            <a:avLst/>
            <a:gdLst>
              <a:gd name="connsiteX0" fmla="*/ 0 w 301215"/>
              <a:gd name="connsiteY0" fmla="*/ 825810 h 825810"/>
              <a:gd name="connsiteX1" fmla="*/ 150608 w 301215"/>
              <a:gd name="connsiteY1" fmla="*/ 0 h 825810"/>
              <a:gd name="connsiteX2" fmla="*/ 301215 w 301215"/>
              <a:gd name="connsiteY2" fmla="*/ 825810 h 825810"/>
              <a:gd name="connsiteX3" fmla="*/ 0 w 301215"/>
              <a:gd name="connsiteY3" fmla="*/ 825810 h 825810"/>
              <a:gd name="connsiteX0" fmla="*/ 0 w 303161"/>
              <a:gd name="connsiteY0" fmla="*/ 767956 h 825810"/>
              <a:gd name="connsiteX1" fmla="*/ 152554 w 303161"/>
              <a:gd name="connsiteY1" fmla="*/ 0 h 825810"/>
              <a:gd name="connsiteX2" fmla="*/ 303161 w 303161"/>
              <a:gd name="connsiteY2" fmla="*/ 825810 h 825810"/>
              <a:gd name="connsiteX3" fmla="*/ 0 w 303161"/>
              <a:gd name="connsiteY3" fmla="*/ 767956 h 825810"/>
              <a:gd name="connsiteX0" fmla="*/ 0 w 313483"/>
              <a:gd name="connsiteY0" fmla="*/ 767956 h 850306"/>
              <a:gd name="connsiteX1" fmla="*/ 152554 w 313483"/>
              <a:gd name="connsiteY1" fmla="*/ 0 h 850306"/>
              <a:gd name="connsiteX2" fmla="*/ 313483 w 313483"/>
              <a:gd name="connsiteY2" fmla="*/ 850306 h 850306"/>
              <a:gd name="connsiteX3" fmla="*/ 0 w 313483"/>
              <a:gd name="connsiteY3" fmla="*/ 767956 h 85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3" h="850306">
                <a:moveTo>
                  <a:pt x="0" y="767956"/>
                </a:moveTo>
                <a:lnTo>
                  <a:pt x="152554" y="0"/>
                </a:lnTo>
                <a:lnTo>
                  <a:pt x="313483" y="850306"/>
                </a:lnTo>
                <a:lnTo>
                  <a:pt x="0" y="767956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C86B96D4-B5AA-44F5-748F-85A39A4E2000}"/>
              </a:ext>
            </a:extLst>
          </p:cNvPr>
          <p:cNvSpPr/>
          <p:nvPr/>
        </p:nvSpPr>
        <p:spPr>
          <a:xfrm rot="16200000">
            <a:off x="1184182" y="4655878"/>
            <a:ext cx="397071" cy="1514998"/>
          </a:xfrm>
          <a:prstGeom prst="triangle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E4A0AAB4-1B98-2A29-536B-58D46F1B97E2}"/>
              </a:ext>
            </a:extLst>
          </p:cNvPr>
          <p:cNvSpPr/>
          <p:nvPr/>
        </p:nvSpPr>
        <p:spPr>
          <a:xfrm rot="5400000" flipH="1">
            <a:off x="3902333" y="4536736"/>
            <a:ext cx="396645" cy="1753708"/>
          </a:xfrm>
          <a:prstGeom prst="triangle">
            <a:avLst/>
          </a:prstGeom>
          <a:solidFill>
            <a:schemeClr val="accent2">
              <a:lumMod val="75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8322148-67CF-A517-6D4A-7206860448EF}"/>
              </a:ext>
            </a:extLst>
          </p:cNvPr>
          <p:cNvSpPr txBox="1"/>
          <p:nvPr/>
        </p:nvSpPr>
        <p:spPr>
          <a:xfrm>
            <a:off x="5395021" y="5706213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C9AAB80-952C-E1B9-9C3E-1E540F944CB5}"/>
              </a:ext>
            </a:extLst>
          </p:cNvPr>
          <p:cNvSpPr txBox="1"/>
          <p:nvPr/>
        </p:nvSpPr>
        <p:spPr>
          <a:xfrm>
            <a:off x="6950945" y="5623061"/>
            <a:ext cx="146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Entrance mirror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A5ECD54-B4D7-1229-A7E5-0FADAFE11F10}"/>
              </a:ext>
            </a:extLst>
          </p:cNvPr>
          <p:cNvSpPr txBox="1"/>
          <p:nvPr/>
        </p:nvSpPr>
        <p:spPr>
          <a:xfrm>
            <a:off x="4093309" y="5563584"/>
            <a:ext cx="1191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mirror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7E0627E-7683-A7CC-E34A-5CBA52EFF0AD}"/>
              </a:ext>
            </a:extLst>
          </p:cNvPr>
          <p:cNvSpPr txBox="1"/>
          <p:nvPr/>
        </p:nvSpPr>
        <p:spPr>
          <a:xfrm>
            <a:off x="84555" y="76858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Entrance path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C193D0-C1B5-3269-8DC0-F0426FBF4655}"/>
              </a:ext>
            </a:extLst>
          </p:cNvPr>
          <p:cNvSpPr txBox="1"/>
          <p:nvPr/>
        </p:nvSpPr>
        <p:spPr>
          <a:xfrm>
            <a:off x="84555" y="496776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1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96FC99-258D-2049-8BD9-C5494EDBE971}"/>
              </a:ext>
            </a:extLst>
          </p:cNvPr>
          <p:cNvSpPr txBox="1"/>
          <p:nvPr/>
        </p:nvSpPr>
        <p:spPr>
          <a:xfrm>
            <a:off x="84555" y="916694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A5DA268-73A5-71D4-25C3-63C95A034F64}"/>
              </a:ext>
            </a:extLst>
          </p:cNvPr>
          <p:cNvSpPr txBox="1"/>
          <p:nvPr/>
        </p:nvSpPr>
        <p:spPr>
          <a:xfrm>
            <a:off x="84555" y="1336612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3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A72DE2D-9202-B298-5549-32273C471DFC}"/>
              </a:ext>
            </a:extLst>
          </p:cNvPr>
          <p:cNvSpPr txBox="1"/>
          <p:nvPr/>
        </p:nvSpPr>
        <p:spPr>
          <a:xfrm>
            <a:off x="84555" y="1756530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4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72E35C2-C904-D34C-BEC0-A8BE860A9C83}"/>
              </a:ext>
            </a:extLst>
          </p:cNvPr>
          <p:cNvSpPr txBox="1"/>
          <p:nvPr/>
        </p:nvSpPr>
        <p:spPr>
          <a:xfrm>
            <a:off x="84555" y="2176447"/>
            <a:ext cx="2055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path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5FE51CCA-CB41-B0FE-7E7D-A77798899B4F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294938"/>
            <a:ext cx="589892" cy="3265"/>
          </a:xfrm>
          <a:prstGeom prst="line">
            <a:avLst/>
          </a:prstGeom>
          <a:ln w="44450">
            <a:solidFill>
              <a:srgbClr val="99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5143976-15FF-1A96-7E40-2B24374CCAEE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715054"/>
            <a:ext cx="589892" cy="3265"/>
          </a:xfrm>
          <a:prstGeom prst="line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02487E2-A174-2FD2-7177-91C042BC8E55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1135170"/>
            <a:ext cx="589892" cy="3265"/>
          </a:xfrm>
          <a:prstGeom prst="line">
            <a:avLst/>
          </a:prstGeom>
          <a:ln w="4445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0B20DD1-C575-1D76-FA34-AFD17CE8F2CC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1555286"/>
            <a:ext cx="589892" cy="3265"/>
          </a:xfrm>
          <a:prstGeom prst="line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E5F3327-C81A-D463-BDE8-C04E3B4D0DA8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1975402"/>
            <a:ext cx="589892" cy="3265"/>
          </a:xfrm>
          <a:prstGeom prst="line">
            <a:avLst/>
          </a:prstGeom>
          <a:ln w="44450">
            <a:solidFill>
              <a:srgbClr val="99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04DF0EE-A62C-AE19-23B7-F83F95D5AB68}"/>
              </a:ext>
            </a:extLst>
          </p:cNvPr>
          <p:cNvCxnSpPr>
            <a:cxnSpLocks/>
          </p:cNvCxnSpPr>
          <p:nvPr/>
        </p:nvCxnSpPr>
        <p:spPr>
          <a:xfrm flipH="1" flipV="1">
            <a:off x="1838994" y="2395518"/>
            <a:ext cx="589892" cy="3265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93F1AC-D134-48D5-554E-F92286B258D2}"/>
              </a:ext>
            </a:extLst>
          </p:cNvPr>
          <p:cNvCxnSpPr>
            <a:cxnSpLocks/>
          </p:cNvCxnSpPr>
          <p:nvPr/>
        </p:nvCxnSpPr>
        <p:spPr>
          <a:xfrm>
            <a:off x="6733817" y="750897"/>
            <a:ext cx="11622" cy="2482561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0B3CF4-BF63-D522-712B-309BADB96E5A}"/>
              </a:ext>
            </a:extLst>
          </p:cNvPr>
          <p:cNvCxnSpPr>
            <a:cxnSpLocks/>
          </p:cNvCxnSpPr>
          <p:nvPr/>
        </p:nvCxnSpPr>
        <p:spPr>
          <a:xfrm flipV="1">
            <a:off x="6733519" y="3211285"/>
            <a:ext cx="647113" cy="2455101"/>
          </a:xfrm>
          <a:prstGeom prst="line">
            <a:avLst/>
          </a:prstGeom>
          <a:ln w="28575">
            <a:solidFill>
              <a:srgbClr val="99660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1661F-4308-2B57-43ED-33F34A8C9F6A}"/>
              </a:ext>
            </a:extLst>
          </p:cNvPr>
          <p:cNvCxnSpPr>
            <a:cxnSpLocks/>
          </p:cNvCxnSpPr>
          <p:nvPr/>
        </p:nvCxnSpPr>
        <p:spPr>
          <a:xfrm flipV="1">
            <a:off x="6099988" y="759823"/>
            <a:ext cx="626162" cy="2482555"/>
          </a:xfrm>
          <a:prstGeom prst="line">
            <a:avLst/>
          </a:prstGeom>
          <a:ln w="28575">
            <a:solidFill>
              <a:srgbClr val="0000FF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C841CA-7066-3982-3673-64C9FB0BDDC7}"/>
              </a:ext>
            </a:extLst>
          </p:cNvPr>
          <p:cNvCxnSpPr>
            <a:cxnSpLocks/>
          </p:cNvCxnSpPr>
          <p:nvPr/>
        </p:nvCxnSpPr>
        <p:spPr>
          <a:xfrm flipH="1" flipV="1">
            <a:off x="6727192" y="759822"/>
            <a:ext cx="653440" cy="2451463"/>
          </a:xfrm>
          <a:prstGeom prst="line">
            <a:avLst/>
          </a:prstGeom>
          <a:ln w="28575">
            <a:solidFill>
              <a:srgbClr val="996600"/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8AE38E-990C-3150-18AB-431B19ABC2F9}"/>
              </a:ext>
            </a:extLst>
          </p:cNvPr>
          <p:cNvCxnSpPr>
            <a:cxnSpLocks/>
          </p:cNvCxnSpPr>
          <p:nvPr/>
        </p:nvCxnSpPr>
        <p:spPr>
          <a:xfrm flipH="1" flipV="1">
            <a:off x="6115356" y="3211283"/>
            <a:ext cx="628804" cy="24514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DD804A-9013-AA5C-B9E7-AB05C63EA173}"/>
              </a:ext>
            </a:extLst>
          </p:cNvPr>
          <p:cNvCxnSpPr>
            <a:cxnSpLocks/>
          </p:cNvCxnSpPr>
          <p:nvPr/>
        </p:nvCxnSpPr>
        <p:spPr>
          <a:xfrm>
            <a:off x="5487790" y="759821"/>
            <a:ext cx="628804" cy="2451463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0EAB46-2928-71B6-0D48-9B7A214AA7D7}"/>
              </a:ext>
            </a:extLst>
          </p:cNvPr>
          <p:cNvCxnSpPr>
            <a:cxnSpLocks/>
          </p:cNvCxnSpPr>
          <p:nvPr/>
        </p:nvCxnSpPr>
        <p:spPr>
          <a:xfrm>
            <a:off x="5487790" y="759817"/>
            <a:ext cx="11622" cy="248256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</a:ln>
          <a:effectLst>
            <a:glow rad="25400">
              <a:schemeClr val="tx1"/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6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tar: 7 Points 73">
            <a:extLst>
              <a:ext uri="{FF2B5EF4-FFF2-40B4-BE49-F238E27FC236}">
                <a16:creationId xmlns:a16="http://schemas.microsoft.com/office/drawing/2014/main" id="{0D823DE9-E947-84EE-00DB-5D223AAF9624}"/>
              </a:ext>
            </a:extLst>
          </p:cNvPr>
          <p:cNvSpPr/>
          <p:nvPr/>
        </p:nvSpPr>
        <p:spPr>
          <a:xfrm>
            <a:off x="5645128" y="5118143"/>
            <a:ext cx="262287" cy="187652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192281-95D1-3E1B-326D-8C661CE15924}"/>
              </a:ext>
            </a:extLst>
          </p:cNvPr>
          <p:cNvSpPr/>
          <p:nvPr/>
        </p:nvSpPr>
        <p:spPr>
          <a:xfrm>
            <a:off x="4250394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7285AB-A51E-E6D7-BE86-4360041A084F}"/>
              </a:ext>
            </a:extLst>
          </p:cNvPr>
          <p:cNvSpPr/>
          <p:nvPr/>
        </p:nvSpPr>
        <p:spPr>
          <a:xfrm>
            <a:off x="-76419" y="202441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472F681-84DA-2FC2-17C7-812C4FF81B7A}"/>
              </a:ext>
            </a:extLst>
          </p:cNvPr>
          <p:cNvSpPr/>
          <p:nvPr/>
        </p:nvSpPr>
        <p:spPr>
          <a:xfrm>
            <a:off x="-76419" y="4167543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FD94-4560-C8F2-F6DD-D3755C90559B}"/>
              </a:ext>
            </a:extLst>
          </p:cNvPr>
          <p:cNvCxnSpPr/>
          <p:nvPr/>
        </p:nvCxnSpPr>
        <p:spPr>
          <a:xfrm>
            <a:off x="3238278" y="2247900"/>
            <a:ext cx="0" cy="214312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FBCFC-212F-71AD-D398-204EFC261C57}"/>
                  </a:ext>
                </a:extLst>
              </p:cNvPr>
              <p:cNvSpPr txBox="1"/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FBCFC-212F-71AD-D398-204EFC261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38878F-1F4E-52B9-72EB-5129CBA7BF07}"/>
              </a:ext>
            </a:extLst>
          </p:cNvPr>
          <p:cNvCxnSpPr/>
          <p:nvPr/>
        </p:nvCxnSpPr>
        <p:spPr>
          <a:xfrm>
            <a:off x="3238278" y="674370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E33224-A794-C920-61B1-C7767FCCDBCA}"/>
              </a:ext>
            </a:extLst>
          </p:cNvPr>
          <p:cNvCxnSpPr/>
          <p:nvPr/>
        </p:nvCxnSpPr>
        <p:spPr>
          <a:xfrm>
            <a:off x="3238278" y="4410075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9FC11F-F368-7A82-89B0-D6CA33A95847}"/>
                  </a:ext>
                </a:extLst>
              </p:cNvPr>
              <p:cNvSpPr txBox="1"/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9FC11F-F368-7A82-89B0-D6CA33A95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F4BB5F-D3B2-536E-1DA3-B5C5A3635DC7}"/>
                  </a:ext>
                </a:extLst>
              </p:cNvPr>
              <p:cNvSpPr txBox="1"/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F4BB5F-D3B2-536E-1DA3-B5C5A3635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3E8FBAC-9F76-5EA2-1A2D-E63A75D9D9D3}"/>
              </a:ext>
            </a:extLst>
          </p:cNvPr>
          <p:cNvSpPr/>
          <p:nvPr/>
        </p:nvSpPr>
        <p:spPr>
          <a:xfrm>
            <a:off x="328204" y="800100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43FC75F-AD39-8EDB-4255-8F8377D0556D}"/>
              </a:ext>
            </a:extLst>
          </p:cNvPr>
          <p:cNvSpPr/>
          <p:nvPr/>
        </p:nvSpPr>
        <p:spPr>
          <a:xfrm flipV="1">
            <a:off x="328204" y="4424718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03541-6F69-EAD9-1EB7-E7063B51633C}"/>
              </a:ext>
            </a:extLst>
          </p:cNvPr>
          <p:cNvSpPr/>
          <p:nvPr/>
        </p:nvSpPr>
        <p:spPr>
          <a:xfrm>
            <a:off x="328204" y="2247900"/>
            <a:ext cx="2291763" cy="217681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F5AAF1-5274-1077-8E12-40D5AC781AEE}"/>
              </a:ext>
            </a:extLst>
          </p:cNvPr>
          <p:cNvSpPr>
            <a:spLocks noChangeAspect="1"/>
          </p:cNvSpPr>
          <p:nvPr/>
        </p:nvSpPr>
        <p:spPr>
          <a:xfrm>
            <a:off x="1415692" y="5803192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9138E6-071D-24F5-FEB4-4F1022197F37}"/>
              </a:ext>
            </a:extLst>
          </p:cNvPr>
          <p:cNvSpPr/>
          <p:nvPr/>
        </p:nvSpPr>
        <p:spPr>
          <a:xfrm flipV="1">
            <a:off x="690062" y="4437338"/>
            <a:ext cx="1568047" cy="990599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1F475B8-9E29-D610-55AE-544CCD26E36F}"/>
              </a:ext>
            </a:extLst>
          </p:cNvPr>
          <p:cNvSpPr/>
          <p:nvPr/>
        </p:nvSpPr>
        <p:spPr>
          <a:xfrm flipV="1">
            <a:off x="-6162" y="2243100"/>
            <a:ext cx="2960495" cy="2194237"/>
          </a:xfrm>
          <a:prstGeom prst="trapezoid">
            <a:avLst>
              <a:gd name="adj" fmla="val 31804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41375E-7017-384B-40BF-35FDE64D95FE}"/>
              </a:ext>
            </a:extLst>
          </p:cNvPr>
          <p:cNvSpPr>
            <a:spLocks noChangeAspect="1"/>
          </p:cNvSpPr>
          <p:nvPr/>
        </p:nvSpPr>
        <p:spPr>
          <a:xfrm>
            <a:off x="1415692" y="334189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F730B3-B4A2-63AD-66A3-B22081A96F99}"/>
              </a:ext>
            </a:extLst>
          </p:cNvPr>
          <p:cNvSpPr>
            <a:spLocks noChangeAspect="1"/>
          </p:cNvSpPr>
          <p:nvPr/>
        </p:nvSpPr>
        <p:spPr>
          <a:xfrm>
            <a:off x="1415692" y="5333838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070B00EB-4407-9A82-378E-D4CE2E99D078}"/>
              </a:ext>
            </a:extLst>
          </p:cNvPr>
          <p:cNvSpPr/>
          <p:nvPr/>
        </p:nvSpPr>
        <p:spPr>
          <a:xfrm>
            <a:off x="-6163" y="391886"/>
            <a:ext cx="2960496" cy="1856014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867C8C-9D0A-F402-62AE-3FF934E2E265}"/>
              </a:ext>
            </a:extLst>
          </p:cNvPr>
          <p:cNvSpPr>
            <a:spLocks noChangeAspect="1"/>
          </p:cNvSpPr>
          <p:nvPr/>
        </p:nvSpPr>
        <p:spPr>
          <a:xfrm>
            <a:off x="1415692" y="721723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B7FFCF-7460-E177-D86C-FD34F462EAFE}"/>
              </a:ext>
            </a:extLst>
          </p:cNvPr>
          <p:cNvCxnSpPr>
            <a:cxnSpLocks/>
          </p:cNvCxnSpPr>
          <p:nvPr/>
        </p:nvCxnSpPr>
        <p:spPr>
          <a:xfrm>
            <a:off x="3378483" y="4424718"/>
            <a:ext cx="0" cy="10279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F7B95E-D964-E192-3CD6-B2C8D00ED723}"/>
                  </a:ext>
                </a:extLst>
              </p:cNvPr>
              <p:cNvSpPr txBox="1"/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F7B95E-D964-E192-3CD6-B2C8D00ED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32F7DED-9CA6-4C00-084C-0C3B1534506B}"/>
              </a:ext>
            </a:extLst>
          </p:cNvPr>
          <p:cNvCxnSpPr>
            <a:cxnSpLocks/>
          </p:cNvCxnSpPr>
          <p:nvPr/>
        </p:nvCxnSpPr>
        <p:spPr>
          <a:xfrm>
            <a:off x="3378483" y="334189"/>
            <a:ext cx="0" cy="190505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1DDC75-5E7A-122F-1345-8D4395BEC1C3}"/>
                  </a:ext>
                </a:extLst>
              </p:cNvPr>
              <p:cNvSpPr txBox="1"/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1DDC75-5E7A-122F-1345-8D4395BEC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71B26E-CD2F-5EF7-6CB5-ABDB672EA489}"/>
              </a:ext>
            </a:extLst>
          </p:cNvPr>
          <p:cNvCxnSpPr/>
          <p:nvPr/>
        </p:nvCxnSpPr>
        <p:spPr>
          <a:xfrm>
            <a:off x="7486822" y="444376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4BE3DD-9198-AB97-18C2-51606CA4E0B5}"/>
                  </a:ext>
                </a:extLst>
              </p:cNvPr>
              <p:cNvSpPr txBox="1"/>
              <p:nvPr/>
            </p:nvSpPr>
            <p:spPr>
              <a:xfrm rot="5400000">
                <a:off x="7362179" y="501398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4BE3DD-9198-AB97-18C2-51606CA4E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62179" y="5013981"/>
                <a:ext cx="990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708747-3F32-8CCA-DC27-B3ACE12DE585}"/>
              </a:ext>
            </a:extLst>
          </p:cNvPr>
          <p:cNvCxnSpPr>
            <a:cxnSpLocks/>
          </p:cNvCxnSpPr>
          <p:nvPr/>
        </p:nvCxnSpPr>
        <p:spPr>
          <a:xfrm>
            <a:off x="4172125" y="596455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6D581FA-13F9-996E-AA79-DA037DE0AA72}"/>
              </a:ext>
            </a:extLst>
          </p:cNvPr>
          <p:cNvSpPr txBox="1"/>
          <p:nvPr/>
        </p:nvSpPr>
        <p:spPr>
          <a:xfrm>
            <a:off x="5069898" y="596455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1F0A6B-E3A0-860E-84BD-9945FD764A5D}"/>
              </a:ext>
            </a:extLst>
          </p:cNvPr>
          <p:cNvCxnSpPr>
            <a:cxnSpLocks/>
          </p:cNvCxnSpPr>
          <p:nvPr/>
        </p:nvCxnSpPr>
        <p:spPr>
          <a:xfrm>
            <a:off x="7273133" y="5221008"/>
            <a:ext cx="6208" cy="77724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B0A0E79-81E7-B47F-B8FB-8F6A5B5C11BC}"/>
                  </a:ext>
                </a:extLst>
              </p:cNvPr>
              <p:cNvSpPr txBox="1"/>
              <p:nvPr/>
            </p:nvSpPr>
            <p:spPr>
              <a:xfrm rot="5400000">
                <a:off x="6592289" y="526511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B0A0E79-81E7-B47F-B8FB-8F6A5B5C1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92289" y="5265118"/>
                <a:ext cx="9906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B03286-4F0C-0174-0B03-F18D6CB4CC3B}"/>
              </a:ext>
            </a:extLst>
          </p:cNvPr>
          <p:cNvCxnSpPr/>
          <p:nvPr/>
        </p:nvCxnSpPr>
        <p:spPr>
          <a:xfrm>
            <a:off x="7486822" y="290071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D087ED-7D79-64BC-74D4-637A0BAD79E4}"/>
                  </a:ext>
                </a:extLst>
              </p:cNvPr>
              <p:cNvSpPr txBox="1"/>
              <p:nvPr/>
            </p:nvSpPr>
            <p:spPr>
              <a:xfrm rot="5400000">
                <a:off x="7362179" y="347093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D087ED-7D79-64BC-74D4-637A0BAD7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62179" y="3470931"/>
                <a:ext cx="9906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65D5C7-3055-2739-C708-78776FB61031}"/>
              </a:ext>
            </a:extLst>
          </p:cNvPr>
          <p:cNvCxnSpPr>
            <a:cxnSpLocks/>
          </p:cNvCxnSpPr>
          <p:nvPr/>
        </p:nvCxnSpPr>
        <p:spPr>
          <a:xfrm>
            <a:off x="4172125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C447CF-44A2-2438-F023-8A08A0466AEB}"/>
              </a:ext>
            </a:extLst>
          </p:cNvPr>
          <p:cNvCxnSpPr>
            <a:cxnSpLocks/>
          </p:cNvCxnSpPr>
          <p:nvPr/>
        </p:nvCxnSpPr>
        <p:spPr>
          <a:xfrm>
            <a:off x="5796521" y="5260718"/>
            <a:ext cx="4377" cy="71663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71F561E-1B95-4606-C47B-B6E3FFEF3917}"/>
              </a:ext>
            </a:extLst>
          </p:cNvPr>
          <p:cNvGrpSpPr/>
          <p:nvPr/>
        </p:nvGrpSpPr>
        <p:grpSpPr>
          <a:xfrm>
            <a:off x="5796521" y="2963672"/>
            <a:ext cx="861537" cy="3013685"/>
            <a:chOff x="6631232" y="2963672"/>
            <a:chExt cx="861537" cy="301368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BFD4EAA-4FAD-2260-6CCB-025B6C0306FA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0E64A7D-3C4C-19D5-8708-9ECE10700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7B216DD-8B3F-A2B7-EE8A-DDE5D52928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B0E16DC-9BEA-5410-9135-162365E886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B82273E-596F-5289-738C-F9078C8D1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EA41363-E88B-0243-3828-59B46D931C20}"/>
              </a:ext>
            </a:extLst>
          </p:cNvPr>
          <p:cNvCxnSpPr>
            <a:cxnSpLocks/>
          </p:cNvCxnSpPr>
          <p:nvPr/>
        </p:nvCxnSpPr>
        <p:spPr>
          <a:xfrm flipH="1" flipV="1">
            <a:off x="5726623" y="4407756"/>
            <a:ext cx="2278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E01D0B-FCF7-083D-9660-8E1CA37FB569}"/>
              </a:ext>
            </a:extLst>
          </p:cNvPr>
          <p:cNvCxnSpPr>
            <a:cxnSpLocks/>
          </p:cNvCxnSpPr>
          <p:nvPr/>
        </p:nvCxnSpPr>
        <p:spPr>
          <a:xfrm flipH="1" flipV="1">
            <a:off x="5727787" y="2894406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1D7F67-BA25-2942-6938-605A2C006520}"/>
              </a:ext>
            </a:extLst>
          </p:cNvPr>
          <p:cNvCxnSpPr>
            <a:cxnSpLocks/>
          </p:cNvCxnSpPr>
          <p:nvPr/>
        </p:nvCxnSpPr>
        <p:spPr>
          <a:xfrm flipH="1">
            <a:off x="5784033" y="2920724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367AED-6FA1-65E2-23EF-F27A97632E86}"/>
              </a:ext>
            </a:extLst>
          </p:cNvPr>
          <p:cNvCxnSpPr>
            <a:cxnSpLocks/>
          </p:cNvCxnSpPr>
          <p:nvPr/>
        </p:nvCxnSpPr>
        <p:spPr>
          <a:xfrm>
            <a:off x="5786996" y="4443766"/>
            <a:ext cx="0" cy="76896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A3B9B18-1565-A73F-9978-222506FF5FFD}"/>
              </a:ext>
            </a:extLst>
          </p:cNvPr>
          <p:cNvGrpSpPr/>
          <p:nvPr/>
        </p:nvGrpSpPr>
        <p:grpSpPr>
          <a:xfrm flipH="1">
            <a:off x="4910403" y="2963671"/>
            <a:ext cx="861537" cy="3013685"/>
            <a:chOff x="6631232" y="2963672"/>
            <a:chExt cx="861537" cy="30136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9E3344D-6A70-F157-FA88-BBB550B413AD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03F8A7D-74AD-0663-C2B6-656585F3D8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91F0A0E-F662-7652-16D5-A1FA76752A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628D1C-79F0-C4FC-B0F1-3D31887B4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2460947-8EBA-EA40-A7A4-B51723A02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tar: 7 Points 74">
            <a:extLst>
              <a:ext uri="{FF2B5EF4-FFF2-40B4-BE49-F238E27FC236}">
                <a16:creationId xmlns:a16="http://schemas.microsoft.com/office/drawing/2014/main" id="{DE1B397B-1F3E-C8B0-3E80-20FD462F8D1D}"/>
              </a:ext>
            </a:extLst>
          </p:cNvPr>
          <p:cNvSpPr/>
          <p:nvPr/>
        </p:nvSpPr>
        <p:spPr>
          <a:xfrm>
            <a:off x="7757273" y="6070784"/>
            <a:ext cx="262287" cy="187652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3BD5BB5-22CE-5B30-EC3B-E185D3887C02}"/>
              </a:ext>
            </a:extLst>
          </p:cNvPr>
          <p:cNvSpPr/>
          <p:nvPr/>
        </p:nvSpPr>
        <p:spPr>
          <a:xfrm>
            <a:off x="8388799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F55466B-B79A-73F1-FC48-A40B5C939EAF}"/>
              </a:ext>
            </a:extLst>
          </p:cNvPr>
          <p:cNvCxnSpPr/>
          <p:nvPr/>
        </p:nvCxnSpPr>
        <p:spPr>
          <a:xfrm>
            <a:off x="11625227" y="444376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81271D-67A2-EBEB-6F71-76DB932D5F1A}"/>
                  </a:ext>
                </a:extLst>
              </p:cNvPr>
              <p:cNvSpPr txBox="1"/>
              <p:nvPr/>
            </p:nvSpPr>
            <p:spPr>
              <a:xfrm rot="5400000">
                <a:off x="7920783" y="4783024"/>
                <a:ext cx="12834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81271D-67A2-EBEB-6F71-76DB932D5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920783" y="4783024"/>
                <a:ext cx="12834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CD96C2F-27E5-6EB7-9054-5E37ECC8C80A}"/>
              </a:ext>
            </a:extLst>
          </p:cNvPr>
          <p:cNvCxnSpPr>
            <a:cxnSpLocks/>
          </p:cNvCxnSpPr>
          <p:nvPr/>
        </p:nvCxnSpPr>
        <p:spPr>
          <a:xfrm>
            <a:off x="8310530" y="5964555"/>
            <a:ext cx="3257547" cy="0"/>
          </a:xfrm>
          <a:prstGeom prst="line">
            <a:avLst/>
          </a:prstGeom>
          <a:ln w="254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33E1605-F1E7-8511-10A2-7E2BC39A3846}"/>
              </a:ext>
            </a:extLst>
          </p:cNvPr>
          <p:cNvSpPr txBox="1"/>
          <p:nvPr/>
        </p:nvSpPr>
        <p:spPr>
          <a:xfrm>
            <a:off x="9314820" y="6773382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FBA2DC-F51D-EB4F-7F49-5295A81D4F1E}"/>
              </a:ext>
            </a:extLst>
          </p:cNvPr>
          <p:cNvCxnSpPr>
            <a:cxnSpLocks/>
          </p:cNvCxnSpPr>
          <p:nvPr/>
        </p:nvCxnSpPr>
        <p:spPr>
          <a:xfrm>
            <a:off x="11411538" y="5221008"/>
            <a:ext cx="6208" cy="77724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7E02969-1E1C-CDB6-1232-AC2B7AA74E34}"/>
                  </a:ext>
                </a:extLst>
              </p:cNvPr>
              <p:cNvSpPr txBox="1"/>
              <p:nvPr/>
            </p:nvSpPr>
            <p:spPr>
              <a:xfrm rot="5400000">
                <a:off x="10730694" y="526511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7E02969-1E1C-CDB6-1232-AC2B7AA74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30694" y="5265118"/>
                <a:ext cx="99060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61B9439-92CC-B17F-3B03-3E5FD70C8882}"/>
              </a:ext>
            </a:extLst>
          </p:cNvPr>
          <p:cNvCxnSpPr/>
          <p:nvPr/>
        </p:nvCxnSpPr>
        <p:spPr>
          <a:xfrm>
            <a:off x="11625227" y="290071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716EA0-AC8B-62B1-76AA-590753A6114E}"/>
                  </a:ext>
                </a:extLst>
              </p:cNvPr>
              <p:cNvSpPr txBox="1"/>
              <p:nvPr/>
            </p:nvSpPr>
            <p:spPr>
              <a:xfrm rot="5400000">
                <a:off x="11500584" y="347093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716EA0-AC8B-62B1-76AA-590753A6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500584" y="3470931"/>
                <a:ext cx="99060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AF5C79-F132-14C1-6D2E-778FE9512A90}"/>
              </a:ext>
            </a:extLst>
          </p:cNvPr>
          <p:cNvCxnSpPr>
            <a:cxnSpLocks/>
          </p:cNvCxnSpPr>
          <p:nvPr/>
        </p:nvCxnSpPr>
        <p:spPr>
          <a:xfrm>
            <a:off x="8310530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408262-B940-5B52-2F64-8DE547821D4E}"/>
              </a:ext>
            </a:extLst>
          </p:cNvPr>
          <p:cNvCxnSpPr>
            <a:cxnSpLocks/>
          </p:cNvCxnSpPr>
          <p:nvPr/>
        </p:nvCxnSpPr>
        <p:spPr>
          <a:xfrm>
            <a:off x="9599580" y="1679267"/>
            <a:ext cx="4377" cy="71663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2388EA7-BE29-1053-2805-AE416DC11E51}"/>
              </a:ext>
            </a:extLst>
          </p:cNvPr>
          <p:cNvCxnSpPr>
            <a:cxnSpLocks/>
          </p:cNvCxnSpPr>
          <p:nvPr/>
        </p:nvCxnSpPr>
        <p:spPr>
          <a:xfrm flipH="1" flipV="1">
            <a:off x="9560631" y="987441"/>
            <a:ext cx="0" cy="127486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D935E08-9212-D1A5-41BC-35958FAA0DDB}"/>
              </a:ext>
            </a:extLst>
          </p:cNvPr>
          <p:cNvCxnSpPr>
            <a:cxnSpLocks/>
          </p:cNvCxnSpPr>
          <p:nvPr/>
        </p:nvCxnSpPr>
        <p:spPr>
          <a:xfrm flipH="1" flipV="1">
            <a:off x="9561795" y="-525909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0B49A2-348F-2416-8139-F66C38699331}"/>
              </a:ext>
            </a:extLst>
          </p:cNvPr>
          <p:cNvCxnSpPr>
            <a:cxnSpLocks/>
          </p:cNvCxnSpPr>
          <p:nvPr/>
        </p:nvCxnSpPr>
        <p:spPr>
          <a:xfrm flipH="1">
            <a:off x="9618041" y="-499591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9A6CF18-69C3-A4CD-4CA1-A3F12F022A85}"/>
              </a:ext>
            </a:extLst>
          </p:cNvPr>
          <p:cNvCxnSpPr>
            <a:cxnSpLocks/>
          </p:cNvCxnSpPr>
          <p:nvPr/>
        </p:nvCxnSpPr>
        <p:spPr>
          <a:xfrm>
            <a:off x="9642270" y="1023451"/>
            <a:ext cx="18837" cy="9495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B26ABC3-440C-4883-864E-B93E20A5AC5A}"/>
              </a:ext>
            </a:extLst>
          </p:cNvPr>
          <p:cNvCxnSpPr>
            <a:cxnSpLocks/>
          </p:cNvCxnSpPr>
          <p:nvPr/>
        </p:nvCxnSpPr>
        <p:spPr>
          <a:xfrm>
            <a:off x="8306152" y="5845344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F4F90F7-8FB1-1551-35BC-4ABDA260B8A9}"/>
              </a:ext>
            </a:extLst>
          </p:cNvPr>
          <p:cNvCxnSpPr>
            <a:cxnSpLocks/>
          </p:cNvCxnSpPr>
          <p:nvPr/>
        </p:nvCxnSpPr>
        <p:spPr>
          <a:xfrm>
            <a:off x="8306152" y="4406652"/>
            <a:ext cx="0" cy="127596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28023F-E826-DDFF-7F6C-E58539ED3533}"/>
              </a:ext>
            </a:extLst>
          </p:cNvPr>
          <p:cNvCxnSpPr>
            <a:cxnSpLocks/>
          </p:cNvCxnSpPr>
          <p:nvPr/>
        </p:nvCxnSpPr>
        <p:spPr>
          <a:xfrm>
            <a:off x="9944451" y="5139187"/>
            <a:ext cx="287240" cy="71057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93358E5-7754-C3F4-6B62-94FA34ABE01F}"/>
              </a:ext>
            </a:extLst>
          </p:cNvPr>
          <p:cNvCxnSpPr>
            <a:cxnSpLocks/>
          </p:cNvCxnSpPr>
          <p:nvPr/>
        </p:nvCxnSpPr>
        <p:spPr>
          <a:xfrm flipV="1">
            <a:off x="10254862" y="4432970"/>
            <a:ext cx="506388" cy="1251542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D3C8995-6B3A-4F2C-433F-2AC4D4366980}"/>
              </a:ext>
            </a:extLst>
          </p:cNvPr>
          <p:cNvCxnSpPr>
            <a:cxnSpLocks/>
          </p:cNvCxnSpPr>
          <p:nvPr/>
        </p:nvCxnSpPr>
        <p:spPr>
          <a:xfrm flipH="1" flipV="1">
            <a:off x="10547084" y="2976805"/>
            <a:ext cx="203533" cy="146396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DE213A-8607-E2C6-30A1-8A469421B7AE}"/>
              </a:ext>
            </a:extLst>
          </p:cNvPr>
          <p:cNvCxnSpPr>
            <a:cxnSpLocks/>
          </p:cNvCxnSpPr>
          <p:nvPr/>
        </p:nvCxnSpPr>
        <p:spPr>
          <a:xfrm flipH="1">
            <a:off x="9940605" y="4471069"/>
            <a:ext cx="386633" cy="96027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3ABF019-5B0A-492A-EC27-0BD7E7D5A6BF}"/>
              </a:ext>
            </a:extLst>
          </p:cNvPr>
          <p:cNvCxnSpPr>
            <a:cxnSpLocks/>
          </p:cNvCxnSpPr>
          <p:nvPr/>
        </p:nvCxnSpPr>
        <p:spPr>
          <a:xfrm flipH="1">
            <a:off x="10336824" y="3020930"/>
            <a:ext cx="203533" cy="146396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B5A1AF9-550E-1F52-A883-D0F8341211E8}"/>
              </a:ext>
            </a:extLst>
          </p:cNvPr>
          <p:cNvCxnSpPr>
            <a:cxnSpLocks/>
          </p:cNvCxnSpPr>
          <p:nvPr/>
        </p:nvCxnSpPr>
        <p:spPr>
          <a:xfrm>
            <a:off x="9939303" y="5141894"/>
            <a:ext cx="121265" cy="69903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C0CD485-A6E9-B07E-AF85-E483B096266D}"/>
              </a:ext>
            </a:extLst>
          </p:cNvPr>
          <p:cNvCxnSpPr>
            <a:cxnSpLocks/>
          </p:cNvCxnSpPr>
          <p:nvPr/>
        </p:nvCxnSpPr>
        <p:spPr>
          <a:xfrm flipV="1">
            <a:off x="10059782" y="4522989"/>
            <a:ext cx="506388" cy="1251542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8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B048-B6D5-1E35-796F-36F6C79A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tar: 7 Points 73">
            <a:extLst>
              <a:ext uri="{FF2B5EF4-FFF2-40B4-BE49-F238E27FC236}">
                <a16:creationId xmlns:a16="http://schemas.microsoft.com/office/drawing/2014/main" id="{00A4CAAF-D2A8-6F5B-A1AC-F016146F12A6}"/>
              </a:ext>
            </a:extLst>
          </p:cNvPr>
          <p:cNvSpPr/>
          <p:nvPr/>
        </p:nvSpPr>
        <p:spPr>
          <a:xfrm>
            <a:off x="5645128" y="5118143"/>
            <a:ext cx="262287" cy="187652"/>
          </a:xfrm>
          <a:prstGeom prst="star7">
            <a:avLst/>
          </a:prstGeom>
          <a:solidFill>
            <a:srgbClr val="00B0F0">
              <a:alpha val="50196"/>
            </a:srgb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BD7025-DEA9-A69F-B871-CC448F04AAF0}"/>
              </a:ext>
            </a:extLst>
          </p:cNvPr>
          <p:cNvSpPr/>
          <p:nvPr/>
        </p:nvSpPr>
        <p:spPr>
          <a:xfrm>
            <a:off x="4250394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A12FA8-59EF-2550-E3EA-0532C126BECC}"/>
              </a:ext>
            </a:extLst>
          </p:cNvPr>
          <p:cNvSpPr/>
          <p:nvPr/>
        </p:nvSpPr>
        <p:spPr>
          <a:xfrm>
            <a:off x="-76419" y="202441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4CF11A-00EC-A58F-6FEE-F60E580EBD38}"/>
              </a:ext>
            </a:extLst>
          </p:cNvPr>
          <p:cNvSpPr/>
          <p:nvPr/>
        </p:nvSpPr>
        <p:spPr>
          <a:xfrm>
            <a:off x="-76419" y="4167543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9E3DEF-76F1-D2FD-D8B9-AADBC1C63570}"/>
              </a:ext>
            </a:extLst>
          </p:cNvPr>
          <p:cNvCxnSpPr/>
          <p:nvPr/>
        </p:nvCxnSpPr>
        <p:spPr>
          <a:xfrm>
            <a:off x="3238278" y="2247900"/>
            <a:ext cx="0" cy="214312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12C0E-C599-C7D7-B635-9A0EB7483F26}"/>
                  </a:ext>
                </a:extLst>
              </p:cNvPr>
              <p:cNvSpPr txBox="1"/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12C0E-C599-C7D7-B635-9A0EB7483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97C1A1-AB41-7D2A-804F-7A86AE9B30BE}"/>
              </a:ext>
            </a:extLst>
          </p:cNvPr>
          <p:cNvCxnSpPr/>
          <p:nvPr/>
        </p:nvCxnSpPr>
        <p:spPr>
          <a:xfrm>
            <a:off x="3238278" y="674370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3FFD80-A4C9-17F3-B8B2-40BFEB9A978B}"/>
              </a:ext>
            </a:extLst>
          </p:cNvPr>
          <p:cNvCxnSpPr/>
          <p:nvPr/>
        </p:nvCxnSpPr>
        <p:spPr>
          <a:xfrm>
            <a:off x="3238278" y="4410075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6E9C49-2EC5-068D-A0CD-0F35387B5ADA}"/>
                  </a:ext>
                </a:extLst>
              </p:cNvPr>
              <p:cNvSpPr txBox="1"/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6E9C49-2EC5-068D-A0CD-0F35387B5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F1B2B5-A95A-6840-4EE5-B3C5FA89AFA1}"/>
                  </a:ext>
                </a:extLst>
              </p:cNvPr>
              <p:cNvSpPr txBox="1"/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F1B2B5-A95A-6840-4EE5-B3C5FA89A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E345154-9545-55C0-F93E-4442A8495716}"/>
              </a:ext>
            </a:extLst>
          </p:cNvPr>
          <p:cNvSpPr/>
          <p:nvPr/>
        </p:nvSpPr>
        <p:spPr>
          <a:xfrm>
            <a:off x="328204" y="800100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4A5AE6E-AD90-4FA9-BBB9-9E9D2110BE81}"/>
              </a:ext>
            </a:extLst>
          </p:cNvPr>
          <p:cNvSpPr/>
          <p:nvPr/>
        </p:nvSpPr>
        <p:spPr>
          <a:xfrm flipV="1">
            <a:off x="328204" y="4424718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7FE7C-6663-1B2D-7D5D-351B36A3784B}"/>
              </a:ext>
            </a:extLst>
          </p:cNvPr>
          <p:cNvSpPr/>
          <p:nvPr/>
        </p:nvSpPr>
        <p:spPr>
          <a:xfrm>
            <a:off x="328204" y="2247900"/>
            <a:ext cx="2291763" cy="217681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F67D35-A3F1-CAB9-5D48-A9C319312000}"/>
              </a:ext>
            </a:extLst>
          </p:cNvPr>
          <p:cNvSpPr>
            <a:spLocks noChangeAspect="1"/>
          </p:cNvSpPr>
          <p:nvPr/>
        </p:nvSpPr>
        <p:spPr>
          <a:xfrm>
            <a:off x="1415692" y="5803192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04BD6B4-95B3-39DA-38A3-5D5512996793}"/>
              </a:ext>
            </a:extLst>
          </p:cNvPr>
          <p:cNvSpPr/>
          <p:nvPr/>
        </p:nvSpPr>
        <p:spPr>
          <a:xfrm flipV="1">
            <a:off x="690062" y="4437338"/>
            <a:ext cx="1568047" cy="990599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83379D87-47E3-B140-349B-304F263DBAE3}"/>
              </a:ext>
            </a:extLst>
          </p:cNvPr>
          <p:cNvSpPr/>
          <p:nvPr/>
        </p:nvSpPr>
        <p:spPr>
          <a:xfrm flipV="1">
            <a:off x="-6162" y="2243100"/>
            <a:ext cx="2960495" cy="2194237"/>
          </a:xfrm>
          <a:prstGeom prst="trapezoid">
            <a:avLst>
              <a:gd name="adj" fmla="val 31804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A6C39B-D38F-E893-CDFD-EF79ED235DEC}"/>
              </a:ext>
            </a:extLst>
          </p:cNvPr>
          <p:cNvSpPr>
            <a:spLocks noChangeAspect="1"/>
          </p:cNvSpPr>
          <p:nvPr/>
        </p:nvSpPr>
        <p:spPr>
          <a:xfrm>
            <a:off x="1415692" y="334189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9CB2FB-CFA0-E01A-9EE3-DCA75B474FAA}"/>
              </a:ext>
            </a:extLst>
          </p:cNvPr>
          <p:cNvSpPr>
            <a:spLocks noChangeAspect="1"/>
          </p:cNvSpPr>
          <p:nvPr/>
        </p:nvSpPr>
        <p:spPr>
          <a:xfrm>
            <a:off x="1415692" y="5333838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12CD2CB-336D-5625-D6E8-AB5626ED08F3}"/>
              </a:ext>
            </a:extLst>
          </p:cNvPr>
          <p:cNvSpPr/>
          <p:nvPr/>
        </p:nvSpPr>
        <p:spPr>
          <a:xfrm>
            <a:off x="-6163" y="391886"/>
            <a:ext cx="2960496" cy="1856014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AF37C4-79FD-A831-8151-18193F3588F8}"/>
              </a:ext>
            </a:extLst>
          </p:cNvPr>
          <p:cNvSpPr>
            <a:spLocks noChangeAspect="1"/>
          </p:cNvSpPr>
          <p:nvPr/>
        </p:nvSpPr>
        <p:spPr>
          <a:xfrm>
            <a:off x="1415692" y="721723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E99C6B-DC42-8AEF-81A4-B5069F067F20}"/>
              </a:ext>
            </a:extLst>
          </p:cNvPr>
          <p:cNvCxnSpPr>
            <a:cxnSpLocks/>
          </p:cNvCxnSpPr>
          <p:nvPr/>
        </p:nvCxnSpPr>
        <p:spPr>
          <a:xfrm>
            <a:off x="3378483" y="4424718"/>
            <a:ext cx="0" cy="10279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661D0E-CC80-90D7-18E1-E0BB4B278377}"/>
                  </a:ext>
                </a:extLst>
              </p:cNvPr>
              <p:cNvSpPr txBox="1"/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661D0E-CC80-90D7-18E1-E0BB4B278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03A329-B684-F635-7512-E85198A6E30C}"/>
              </a:ext>
            </a:extLst>
          </p:cNvPr>
          <p:cNvCxnSpPr>
            <a:cxnSpLocks/>
          </p:cNvCxnSpPr>
          <p:nvPr/>
        </p:nvCxnSpPr>
        <p:spPr>
          <a:xfrm>
            <a:off x="3378483" y="334189"/>
            <a:ext cx="0" cy="190505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192923-F746-C56C-6D87-4ADB44539469}"/>
                  </a:ext>
                </a:extLst>
              </p:cNvPr>
              <p:cNvSpPr txBox="1"/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192923-F746-C56C-6D87-4ADB4453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1D2211-1884-3D45-1455-62230B5AA361}"/>
              </a:ext>
            </a:extLst>
          </p:cNvPr>
          <p:cNvCxnSpPr/>
          <p:nvPr/>
        </p:nvCxnSpPr>
        <p:spPr>
          <a:xfrm>
            <a:off x="7486822" y="444376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C5DF4F-CD97-E678-3670-F710BF9DCDD6}"/>
                  </a:ext>
                </a:extLst>
              </p:cNvPr>
              <p:cNvSpPr txBox="1"/>
              <p:nvPr/>
            </p:nvSpPr>
            <p:spPr>
              <a:xfrm rot="5400000">
                <a:off x="7362179" y="501398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C5DF4F-CD97-E678-3670-F710BF9DC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62179" y="5013981"/>
                <a:ext cx="990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EFCFD5-849F-14EA-228A-9E70F769C4E8}"/>
              </a:ext>
            </a:extLst>
          </p:cNvPr>
          <p:cNvCxnSpPr>
            <a:cxnSpLocks/>
          </p:cNvCxnSpPr>
          <p:nvPr/>
        </p:nvCxnSpPr>
        <p:spPr>
          <a:xfrm>
            <a:off x="4172125" y="596455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A8D9B08-B9D1-E7BE-3808-75B9CAFF63E7}"/>
              </a:ext>
            </a:extLst>
          </p:cNvPr>
          <p:cNvSpPr txBox="1"/>
          <p:nvPr/>
        </p:nvSpPr>
        <p:spPr>
          <a:xfrm>
            <a:off x="5069898" y="596455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9038FF0-CC42-432D-B377-0A101AE8A4D3}"/>
              </a:ext>
            </a:extLst>
          </p:cNvPr>
          <p:cNvCxnSpPr>
            <a:cxnSpLocks/>
          </p:cNvCxnSpPr>
          <p:nvPr/>
        </p:nvCxnSpPr>
        <p:spPr>
          <a:xfrm>
            <a:off x="7273133" y="5221008"/>
            <a:ext cx="6208" cy="77724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7853D0-892D-7E3A-BD6F-20C8816160AB}"/>
                  </a:ext>
                </a:extLst>
              </p:cNvPr>
              <p:cNvSpPr txBox="1"/>
              <p:nvPr/>
            </p:nvSpPr>
            <p:spPr>
              <a:xfrm rot="5400000">
                <a:off x="6592289" y="526511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7853D0-892D-7E3A-BD6F-20C881616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592289" y="5265118"/>
                <a:ext cx="9906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EE33E7-ABA3-9A67-16CD-8D47C5863442}"/>
              </a:ext>
            </a:extLst>
          </p:cNvPr>
          <p:cNvCxnSpPr/>
          <p:nvPr/>
        </p:nvCxnSpPr>
        <p:spPr>
          <a:xfrm>
            <a:off x="7486822" y="290071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6689AE-2EC0-D8D3-1203-9805126202ED}"/>
                  </a:ext>
                </a:extLst>
              </p:cNvPr>
              <p:cNvSpPr txBox="1"/>
              <p:nvPr/>
            </p:nvSpPr>
            <p:spPr>
              <a:xfrm rot="5400000">
                <a:off x="7362179" y="347093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6689AE-2EC0-D8D3-1203-980512620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62179" y="3470931"/>
                <a:ext cx="9906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39D4D9-6501-9F16-D304-506D2F5EEBD9}"/>
              </a:ext>
            </a:extLst>
          </p:cNvPr>
          <p:cNvCxnSpPr>
            <a:cxnSpLocks/>
          </p:cNvCxnSpPr>
          <p:nvPr/>
        </p:nvCxnSpPr>
        <p:spPr>
          <a:xfrm>
            <a:off x="4172125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98CF11-D982-00F6-8C2C-B71A3EC04153}"/>
              </a:ext>
            </a:extLst>
          </p:cNvPr>
          <p:cNvCxnSpPr>
            <a:cxnSpLocks/>
          </p:cNvCxnSpPr>
          <p:nvPr/>
        </p:nvCxnSpPr>
        <p:spPr>
          <a:xfrm>
            <a:off x="5806046" y="5266779"/>
            <a:ext cx="287240" cy="7105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A7BD7A6-54BB-43AD-7733-4309E66B3A4C}"/>
              </a:ext>
            </a:extLst>
          </p:cNvPr>
          <p:cNvCxnSpPr>
            <a:cxnSpLocks/>
          </p:cNvCxnSpPr>
          <p:nvPr/>
        </p:nvCxnSpPr>
        <p:spPr>
          <a:xfrm flipV="1">
            <a:off x="6082197" y="4440766"/>
            <a:ext cx="568058" cy="14418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EBB6BA-E664-5538-263A-04819D475F43}"/>
              </a:ext>
            </a:extLst>
          </p:cNvPr>
          <p:cNvCxnSpPr>
            <a:cxnSpLocks/>
          </p:cNvCxnSpPr>
          <p:nvPr/>
        </p:nvCxnSpPr>
        <p:spPr>
          <a:xfrm flipH="1" flipV="1">
            <a:off x="6374029" y="2963672"/>
            <a:ext cx="284029" cy="14736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ABFADF6-A03B-12C6-311E-314055B1E561}"/>
              </a:ext>
            </a:extLst>
          </p:cNvPr>
          <p:cNvCxnSpPr>
            <a:cxnSpLocks/>
          </p:cNvCxnSpPr>
          <p:nvPr/>
        </p:nvCxnSpPr>
        <p:spPr>
          <a:xfrm flipH="1">
            <a:off x="6061425" y="3003114"/>
            <a:ext cx="284029" cy="14736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9FF2B0-B892-12C9-71B1-5B5C624E8585}"/>
              </a:ext>
            </a:extLst>
          </p:cNvPr>
          <p:cNvCxnSpPr>
            <a:cxnSpLocks/>
          </p:cNvCxnSpPr>
          <p:nvPr/>
        </p:nvCxnSpPr>
        <p:spPr>
          <a:xfrm flipH="1">
            <a:off x="5796521" y="4471070"/>
            <a:ext cx="272818" cy="7896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E5FDB42-5C29-6091-1AD7-DE3A049B20E2}"/>
              </a:ext>
            </a:extLst>
          </p:cNvPr>
          <p:cNvGrpSpPr/>
          <p:nvPr/>
        </p:nvGrpSpPr>
        <p:grpSpPr>
          <a:xfrm flipH="1">
            <a:off x="4910403" y="2963671"/>
            <a:ext cx="861537" cy="3013685"/>
            <a:chOff x="6631232" y="2963672"/>
            <a:chExt cx="861537" cy="30136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7D35C63-BDCB-2DD9-2F8B-15C0A52666B8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E0949C6-C844-6926-F7B9-46B376023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1578E30-ADCB-B8B0-E475-7F86016F5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5E6707B-6D10-4B74-CE87-F55067E29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A0F8506-B476-EECC-7C6B-98C080CC6B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Star: 7 Points 74">
            <a:extLst>
              <a:ext uri="{FF2B5EF4-FFF2-40B4-BE49-F238E27FC236}">
                <a16:creationId xmlns:a16="http://schemas.microsoft.com/office/drawing/2014/main" id="{B62BC12E-5C3C-939D-BB83-4B8425EA9F45}"/>
              </a:ext>
            </a:extLst>
          </p:cNvPr>
          <p:cNvSpPr/>
          <p:nvPr/>
        </p:nvSpPr>
        <p:spPr>
          <a:xfrm>
            <a:off x="9908282" y="5094971"/>
            <a:ext cx="76563" cy="84356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E1B7DAE-E27E-1598-D643-B822DE619182}"/>
              </a:ext>
            </a:extLst>
          </p:cNvPr>
          <p:cNvSpPr/>
          <p:nvPr/>
        </p:nvSpPr>
        <p:spPr>
          <a:xfrm>
            <a:off x="8388799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85B4C17-584A-4AF2-817E-E69D3BF81C69}"/>
              </a:ext>
            </a:extLst>
          </p:cNvPr>
          <p:cNvCxnSpPr/>
          <p:nvPr/>
        </p:nvCxnSpPr>
        <p:spPr>
          <a:xfrm>
            <a:off x="11625227" y="444376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05F36E-C64A-4C1E-F521-30BF0FA89114}"/>
                  </a:ext>
                </a:extLst>
              </p:cNvPr>
              <p:cNvSpPr txBox="1"/>
              <p:nvPr/>
            </p:nvSpPr>
            <p:spPr>
              <a:xfrm rot="5400000">
                <a:off x="7920783" y="4783024"/>
                <a:ext cx="12834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05F36E-C64A-4C1E-F521-30BF0FA8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920783" y="4783024"/>
                <a:ext cx="128343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F761C49-6A85-EDFF-BCDC-88A1A4ED1210}"/>
              </a:ext>
            </a:extLst>
          </p:cNvPr>
          <p:cNvCxnSpPr>
            <a:cxnSpLocks/>
          </p:cNvCxnSpPr>
          <p:nvPr/>
        </p:nvCxnSpPr>
        <p:spPr>
          <a:xfrm>
            <a:off x="8310530" y="5964555"/>
            <a:ext cx="3257547" cy="0"/>
          </a:xfrm>
          <a:prstGeom prst="line">
            <a:avLst/>
          </a:prstGeom>
          <a:ln w="254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1F00C967-2EBC-4449-0E64-F4CA6B548376}"/>
              </a:ext>
            </a:extLst>
          </p:cNvPr>
          <p:cNvSpPr txBox="1"/>
          <p:nvPr/>
        </p:nvSpPr>
        <p:spPr>
          <a:xfrm>
            <a:off x="9314820" y="6773382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EEDF5D4-69E6-012C-D8F9-CBD0299887FF}"/>
              </a:ext>
            </a:extLst>
          </p:cNvPr>
          <p:cNvCxnSpPr>
            <a:cxnSpLocks/>
          </p:cNvCxnSpPr>
          <p:nvPr/>
        </p:nvCxnSpPr>
        <p:spPr>
          <a:xfrm>
            <a:off x="11411538" y="5221008"/>
            <a:ext cx="6208" cy="77724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345CC17-8A7E-C5AA-DF9F-FB50E50ED5F1}"/>
                  </a:ext>
                </a:extLst>
              </p:cNvPr>
              <p:cNvSpPr txBox="1"/>
              <p:nvPr/>
            </p:nvSpPr>
            <p:spPr>
              <a:xfrm rot="5400000">
                <a:off x="10730694" y="526511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345CC17-8A7E-C5AA-DF9F-FB50E50ED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30694" y="5265118"/>
                <a:ext cx="99060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3276586-5F34-2B8D-7CD8-DE81E433CC85}"/>
              </a:ext>
            </a:extLst>
          </p:cNvPr>
          <p:cNvCxnSpPr/>
          <p:nvPr/>
        </p:nvCxnSpPr>
        <p:spPr>
          <a:xfrm>
            <a:off x="11625227" y="290071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FA045A-FF14-208E-B3DB-801293D40CDA}"/>
                  </a:ext>
                </a:extLst>
              </p:cNvPr>
              <p:cNvSpPr txBox="1"/>
              <p:nvPr/>
            </p:nvSpPr>
            <p:spPr>
              <a:xfrm rot="5400000">
                <a:off x="11500584" y="347093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3FA045A-FF14-208E-B3DB-801293D40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500584" y="3470931"/>
                <a:ext cx="990600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74A6DC1-D8A9-DB4E-DB76-CB420AD5CAAD}"/>
              </a:ext>
            </a:extLst>
          </p:cNvPr>
          <p:cNvCxnSpPr>
            <a:cxnSpLocks/>
          </p:cNvCxnSpPr>
          <p:nvPr/>
        </p:nvCxnSpPr>
        <p:spPr>
          <a:xfrm>
            <a:off x="8310530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18336EE-2619-BEC5-F331-1D09D152FA88}"/>
              </a:ext>
            </a:extLst>
          </p:cNvPr>
          <p:cNvCxnSpPr>
            <a:cxnSpLocks/>
          </p:cNvCxnSpPr>
          <p:nvPr/>
        </p:nvCxnSpPr>
        <p:spPr>
          <a:xfrm>
            <a:off x="9599580" y="1679267"/>
            <a:ext cx="4377" cy="71663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3C94B49-5BE5-80E6-C989-ED72C44779B2}"/>
              </a:ext>
            </a:extLst>
          </p:cNvPr>
          <p:cNvCxnSpPr>
            <a:cxnSpLocks/>
          </p:cNvCxnSpPr>
          <p:nvPr/>
        </p:nvCxnSpPr>
        <p:spPr>
          <a:xfrm flipH="1" flipV="1">
            <a:off x="9560631" y="987441"/>
            <a:ext cx="0" cy="127486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5DA903-5DAA-61BE-0DBE-C1E053D5D5E4}"/>
              </a:ext>
            </a:extLst>
          </p:cNvPr>
          <p:cNvCxnSpPr>
            <a:cxnSpLocks/>
          </p:cNvCxnSpPr>
          <p:nvPr/>
        </p:nvCxnSpPr>
        <p:spPr>
          <a:xfrm flipH="1" flipV="1">
            <a:off x="9561795" y="-525909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2151E22-AA00-1684-138E-5E25CB941AD6}"/>
              </a:ext>
            </a:extLst>
          </p:cNvPr>
          <p:cNvCxnSpPr>
            <a:cxnSpLocks/>
          </p:cNvCxnSpPr>
          <p:nvPr/>
        </p:nvCxnSpPr>
        <p:spPr>
          <a:xfrm flipH="1">
            <a:off x="9618041" y="-499591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C35AEBC-B735-C799-936D-8F45CEEF7A1E}"/>
              </a:ext>
            </a:extLst>
          </p:cNvPr>
          <p:cNvCxnSpPr>
            <a:cxnSpLocks/>
          </p:cNvCxnSpPr>
          <p:nvPr/>
        </p:nvCxnSpPr>
        <p:spPr>
          <a:xfrm>
            <a:off x="9642270" y="1023451"/>
            <a:ext cx="18837" cy="9495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9F76FB5-970A-2D10-3328-2E50D1FD82BE}"/>
              </a:ext>
            </a:extLst>
          </p:cNvPr>
          <p:cNvCxnSpPr>
            <a:cxnSpLocks/>
          </p:cNvCxnSpPr>
          <p:nvPr/>
        </p:nvCxnSpPr>
        <p:spPr>
          <a:xfrm>
            <a:off x="8306152" y="5845344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2408A5E-6EFC-D930-2BF9-9C058D82AF87}"/>
              </a:ext>
            </a:extLst>
          </p:cNvPr>
          <p:cNvCxnSpPr>
            <a:cxnSpLocks/>
          </p:cNvCxnSpPr>
          <p:nvPr/>
        </p:nvCxnSpPr>
        <p:spPr>
          <a:xfrm>
            <a:off x="8306152" y="4406652"/>
            <a:ext cx="0" cy="127596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C1C31D-372A-F044-240A-C444E61B82C8}"/>
              </a:ext>
            </a:extLst>
          </p:cNvPr>
          <p:cNvGrpSpPr/>
          <p:nvPr/>
        </p:nvGrpSpPr>
        <p:grpSpPr>
          <a:xfrm>
            <a:off x="9939303" y="2931185"/>
            <a:ext cx="887457" cy="2941333"/>
            <a:chOff x="9939303" y="2931185"/>
            <a:chExt cx="887457" cy="2941333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3A3C47-817F-425F-8A47-CA3DE7DC4805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5AF484E-2AB2-7A50-F4F2-9797FB1DA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2763CAA-39A4-FD51-CDE1-5B4071E54A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015" y="2935605"/>
              <a:ext cx="229570" cy="150169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7783FF3D-025D-0BEB-D6AA-710D62580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F6BF717-AC6F-DB62-6797-01E3555F6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B1851B36-0E1E-FF2B-71BC-9EA2D5A28743}"/>
                </a:ext>
              </a:extLst>
            </p:cNvPr>
            <p:cNvCxnSpPr>
              <a:cxnSpLocks/>
            </p:cNvCxnSpPr>
            <p:nvPr/>
          </p:nvCxnSpPr>
          <p:spPr>
            <a:xfrm>
              <a:off x="9939303" y="5141894"/>
              <a:ext cx="121265" cy="69903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5062AF9-5082-1216-0880-07A6E136C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9782" y="4410075"/>
              <a:ext cx="195080" cy="136445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6E3198D-73EA-7CFA-542A-99EFC2E0E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3968" y="4440765"/>
              <a:ext cx="126186" cy="97200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C88A7DF-FF88-1FB5-F044-2D4FCA2DEF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4009" y="2931185"/>
              <a:ext cx="56633" cy="147889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0B1BE04-1C53-D59E-BBC9-3F82857E2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9955" y="2963671"/>
              <a:ext cx="70543" cy="1482271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65C7F51-44E4-AAB7-72F9-9C4EB672BEEE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2E47BEA-FA68-C64F-85D5-BA06FEB3ABA5}"/>
                </a:ext>
              </a:extLst>
            </p:cNvPr>
            <p:cNvCxnSpPr>
              <a:cxnSpLocks/>
            </p:cNvCxnSpPr>
            <p:nvPr/>
          </p:nvCxnSpPr>
          <p:spPr>
            <a:xfrm>
              <a:off x="9953998" y="5430644"/>
              <a:ext cx="76702" cy="44187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BC847C1-0E98-E664-A25D-69FB7C273C54}"/>
              </a:ext>
            </a:extLst>
          </p:cNvPr>
          <p:cNvGrpSpPr/>
          <p:nvPr/>
        </p:nvGrpSpPr>
        <p:grpSpPr>
          <a:xfrm flipH="1">
            <a:off x="9047468" y="2932248"/>
            <a:ext cx="887457" cy="2941333"/>
            <a:chOff x="9939303" y="2931185"/>
            <a:chExt cx="887457" cy="2941333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9B34B12-251C-C1AF-A230-4A2B71148DD8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23E465-FFBF-868C-330A-1CBF00EA8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09340B4-71B3-6E2E-A8A8-D9FFE385B6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213" y="2934542"/>
              <a:ext cx="229372" cy="150275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732CB32-7FCB-5AB7-8462-C0DCF6247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B9A87B3-341B-81F1-0744-DFFF2DD47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D3FA657-5A8B-422B-6276-5DD555F75AE0}"/>
                </a:ext>
              </a:extLst>
            </p:cNvPr>
            <p:cNvCxnSpPr>
              <a:cxnSpLocks/>
            </p:cNvCxnSpPr>
            <p:nvPr/>
          </p:nvCxnSpPr>
          <p:spPr>
            <a:xfrm>
              <a:off x="9939303" y="5141894"/>
              <a:ext cx="121265" cy="69903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FD1AC2A-AC85-AC6F-D178-933F3FB34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9782" y="4410075"/>
              <a:ext cx="195080" cy="1364456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DB93209-7D88-E463-6D2B-7B214C810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43968" y="4440765"/>
              <a:ext cx="126186" cy="972007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A52BD01E-D366-88C3-5FFA-0F6EFB2175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4009" y="2931185"/>
              <a:ext cx="56633" cy="147889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66A25CB-F7F9-3D1C-E82A-3B8DDA2A9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9955" y="2963671"/>
              <a:ext cx="70543" cy="1482271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E4A22F0-CE3E-81A3-6E90-38942C9A9906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0688B16-A83D-1711-B65E-35DF2DAE4AA6}"/>
                </a:ext>
              </a:extLst>
            </p:cNvPr>
            <p:cNvCxnSpPr>
              <a:cxnSpLocks/>
            </p:cNvCxnSpPr>
            <p:nvPr/>
          </p:nvCxnSpPr>
          <p:spPr>
            <a:xfrm>
              <a:off x="9953998" y="5430644"/>
              <a:ext cx="76702" cy="44187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89ECF2-AA37-F596-8A80-96A75334833A}"/>
              </a:ext>
            </a:extLst>
          </p:cNvPr>
          <p:cNvCxnSpPr>
            <a:cxnSpLocks/>
          </p:cNvCxnSpPr>
          <p:nvPr/>
        </p:nvCxnSpPr>
        <p:spPr>
          <a:xfrm>
            <a:off x="5796521" y="5260718"/>
            <a:ext cx="4377" cy="716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756CCE3-3D0A-0A70-549E-EB25598A54F8}"/>
              </a:ext>
            </a:extLst>
          </p:cNvPr>
          <p:cNvCxnSpPr>
            <a:cxnSpLocks/>
          </p:cNvCxnSpPr>
          <p:nvPr/>
        </p:nvCxnSpPr>
        <p:spPr>
          <a:xfrm flipH="1">
            <a:off x="5776272" y="2941196"/>
            <a:ext cx="0" cy="219741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11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7781-DC77-D152-2E3F-AFD86278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EB0C512-A464-E4FE-412B-9D79898BA3C7}"/>
              </a:ext>
            </a:extLst>
          </p:cNvPr>
          <p:cNvSpPr/>
          <p:nvPr/>
        </p:nvSpPr>
        <p:spPr>
          <a:xfrm>
            <a:off x="5085105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7A9F2B5-08D4-F3F7-43C8-F8E1FC9FAB99}"/>
              </a:ext>
            </a:extLst>
          </p:cNvPr>
          <p:cNvSpPr/>
          <p:nvPr/>
        </p:nvSpPr>
        <p:spPr>
          <a:xfrm flipV="1">
            <a:off x="5775373" y="4441766"/>
            <a:ext cx="1709593" cy="1534912"/>
          </a:xfrm>
          <a:custGeom>
            <a:avLst/>
            <a:gdLst>
              <a:gd name="connsiteX0" fmla="*/ 0 w 1709593"/>
              <a:gd name="connsiteY0" fmla="*/ 2211187 h 2211187"/>
              <a:gd name="connsiteX1" fmla="*/ 854797 w 1709593"/>
              <a:gd name="connsiteY1" fmla="*/ 0 h 2211187"/>
              <a:gd name="connsiteX2" fmla="*/ 1709593 w 1709593"/>
              <a:gd name="connsiteY2" fmla="*/ 2211187 h 2211187"/>
              <a:gd name="connsiteX3" fmla="*/ 0 w 1709593"/>
              <a:gd name="connsiteY3" fmla="*/ 2211187 h 2211187"/>
              <a:gd name="connsiteX0" fmla="*/ 0 w 1709593"/>
              <a:gd name="connsiteY0" fmla="*/ 2225734 h 2225734"/>
              <a:gd name="connsiteX1" fmla="*/ 854797 w 1709593"/>
              <a:gd name="connsiteY1" fmla="*/ 14547 h 2225734"/>
              <a:gd name="connsiteX2" fmla="*/ 834977 w 1709593"/>
              <a:gd name="connsiteY2" fmla="*/ 0 h 2225734"/>
              <a:gd name="connsiteX3" fmla="*/ 1709593 w 1709593"/>
              <a:gd name="connsiteY3" fmla="*/ 2225734 h 2225734"/>
              <a:gd name="connsiteX4" fmla="*/ 0 w 1709593"/>
              <a:gd name="connsiteY4" fmla="*/ 2225734 h 2225734"/>
              <a:gd name="connsiteX0" fmla="*/ 0 w 1709593"/>
              <a:gd name="connsiteY0" fmla="*/ 2211187 h 2211187"/>
              <a:gd name="connsiteX1" fmla="*/ 854797 w 1709593"/>
              <a:gd name="connsiteY1" fmla="*/ 0 h 2211187"/>
              <a:gd name="connsiteX2" fmla="*/ 1101677 w 1709593"/>
              <a:gd name="connsiteY2" fmla="*/ 652203 h 2211187"/>
              <a:gd name="connsiteX3" fmla="*/ 1709593 w 1709593"/>
              <a:gd name="connsiteY3" fmla="*/ 2211187 h 2211187"/>
              <a:gd name="connsiteX4" fmla="*/ 0 w 1709593"/>
              <a:gd name="connsiteY4" fmla="*/ 2211187 h 2211187"/>
              <a:gd name="connsiteX0" fmla="*/ 0 w 1709593"/>
              <a:gd name="connsiteY0" fmla="*/ 1573012 h 1573012"/>
              <a:gd name="connsiteX1" fmla="*/ 597622 w 1709593"/>
              <a:gd name="connsiteY1" fmla="*/ 0 h 1573012"/>
              <a:gd name="connsiteX2" fmla="*/ 1101677 w 1709593"/>
              <a:gd name="connsiteY2" fmla="*/ 14028 h 1573012"/>
              <a:gd name="connsiteX3" fmla="*/ 1709593 w 1709593"/>
              <a:gd name="connsiteY3" fmla="*/ 1573012 h 1573012"/>
              <a:gd name="connsiteX4" fmla="*/ 0 w 1709593"/>
              <a:gd name="connsiteY4" fmla="*/ 1573012 h 1573012"/>
              <a:gd name="connsiteX0" fmla="*/ 0 w 1709593"/>
              <a:gd name="connsiteY0" fmla="*/ 1573012 h 1573012"/>
              <a:gd name="connsiteX1" fmla="*/ 597622 w 1709593"/>
              <a:gd name="connsiteY1" fmla="*/ 0 h 1573012"/>
              <a:gd name="connsiteX2" fmla="*/ 1111202 w 1709593"/>
              <a:gd name="connsiteY2" fmla="*/ 42603 h 1573012"/>
              <a:gd name="connsiteX3" fmla="*/ 1709593 w 1709593"/>
              <a:gd name="connsiteY3" fmla="*/ 1573012 h 1573012"/>
              <a:gd name="connsiteX4" fmla="*/ 0 w 1709593"/>
              <a:gd name="connsiteY4" fmla="*/ 1573012 h 1573012"/>
              <a:gd name="connsiteX0" fmla="*/ 0 w 1709593"/>
              <a:gd name="connsiteY0" fmla="*/ 1534912 h 1534912"/>
              <a:gd name="connsiteX1" fmla="*/ 578572 w 1709593"/>
              <a:gd name="connsiteY1" fmla="*/ 0 h 1534912"/>
              <a:gd name="connsiteX2" fmla="*/ 1111202 w 1709593"/>
              <a:gd name="connsiteY2" fmla="*/ 4503 h 1534912"/>
              <a:gd name="connsiteX3" fmla="*/ 1709593 w 1709593"/>
              <a:gd name="connsiteY3" fmla="*/ 1534912 h 1534912"/>
              <a:gd name="connsiteX4" fmla="*/ 0 w 1709593"/>
              <a:gd name="connsiteY4" fmla="*/ 1534912 h 153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93" h="1534912">
                <a:moveTo>
                  <a:pt x="0" y="1534912"/>
                </a:moveTo>
                <a:lnTo>
                  <a:pt x="578572" y="0"/>
                </a:lnTo>
                <a:lnTo>
                  <a:pt x="1111202" y="4503"/>
                </a:lnTo>
                <a:lnTo>
                  <a:pt x="1709593" y="1534912"/>
                </a:lnTo>
                <a:lnTo>
                  <a:pt x="0" y="1534912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1990F4-CF69-6003-ACDD-413ACD0BDEA6}"/>
              </a:ext>
            </a:extLst>
          </p:cNvPr>
          <p:cNvSpPr/>
          <p:nvPr/>
        </p:nvSpPr>
        <p:spPr>
          <a:xfrm>
            <a:off x="200028" y="202441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4E4084-328A-BCD0-56A3-F02F0414C40B}"/>
              </a:ext>
            </a:extLst>
          </p:cNvPr>
          <p:cNvSpPr/>
          <p:nvPr/>
        </p:nvSpPr>
        <p:spPr>
          <a:xfrm>
            <a:off x="200028" y="4167543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8ADA1-68B5-88A6-7FB6-ABB69ED5D1DE}"/>
              </a:ext>
            </a:extLst>
          </p:cNvPr>
          <p:cNvCxnSpPr/>
          <p:nvPr/>
        </p:nvCxnSpPr>
        <p:spPr>
          <a:xfrm>
            <a:off x="3514725" y="2247900"/>
            <a:ext cx="0" cy="214312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C818C-6C40-44EF-8C72-DB9139ED1C6E}"/>
                  </a:ext>
                </a:extLst>
              </p:cNvPr>
              <p:cNvSpPr txBox="1"/>
              <p:nvPr/>
            </p:nvSpPr>
            <p:spPr>
              <a:xfrm rot="5400000">
                <a:off x="2727037" y="302707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C818C-6C40-44EF-8C72-DB9139ED1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27037" y="3027075"/>
                <a:ext cx="9906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67B3AF-E4D3-6E69-117B-7AF6E4E0DC07}"/>
              </a:ext>
            </a:extLst>
          </p:cNvPr>
          <p:cNvCxnSpPr/>
          <p:nvPr/>
        </p:nvCxnSpPr>
        <p:spPr>
          <a:xfrm>
            <a:off x="3514725" y="674370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725DF6-F9D1-03A0-2EDB-F2C0B04CAEEF}"/>
              </a:ext>
            </a:extLst>
          </p:cNvPr>
          <p:cNvCxnSpPr/>
          <p:nvPr/>
        </p:nvCxnSpPr>
        <p:spPr>
          <a:xfrm>
            <a:off x="3514725" y="4410075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81852F-B495-9826-A9EC-15D748BA34B9}"/>
                  </a:ext>
                </a:extLst>
              </p:cNvPr>
              <p:cNvSpPr txBox="1"/>
              <p:nvPr/>
            </p:nvSpPr>
            <p:spPr>
              <a:xfrm rot="5400000">
                <a:off x="2620192" y="118839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81852F-B495-9826-A9EC-15D748BA3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20192" y="1188395"/>
                <a:ext cx="990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8E862-5FEE-52FB-8001-8E503F6D694B}"/>
                  </a:ext>
                </a:extLst>
              </p:cNvPr>
              <p:cNvSpPr txBox="1"/>
              <p:nvPr/>
            </p:nvSpPr>
            <p:spPr>
              <a:xfrm rot="5400000">
                <a:off x="2669887" y="489492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8E862-5FEE-52FB-8001-8E503F6D6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69887" y="4894928"/>
                <a:ext cx="990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59FCE14-4D79-46E1-FF41-9D36FAC69ACB}"/>
              </a:ext>
            </a:extLst>
          </p:cNvPr>
          <p:cNvSpPr/>
          <p:nvPr/>
        </p:nvSpPr>
        <p:spPr>
          <a:xfrm>
            <a:off x="604651" y="800100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353EA6A-B7C7-2FC5-237F-8D6F9E6E2BF2}"/>
              </a:ext>
            </a:extLst>
          </p:cNvPr>
          <p:cNvSpPr/>
          <p:nvPr/>
        </p:nvSpPr>
        <p:spPr>
          <a:xfrm flipV="1">
            <a:off x="604651" y="4424718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C3ADE9-F265-06EE-90EE-5E327077AFEF}"/>
              </a:ext>
            </a:extLst>
          </p:cNvPr>
          <p:cNvSpPr/>
          <p:nvPr/>
        </p:nvSpPr>
        <p:spPr>
          <a:xfrm>
            <a:off x="604651" y="2247900"/>
            <a:ext cx="2291763" cy="217681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CE2C6B-1340-A15B-9D66-01C43140056B}"/>
              </a:ext>
            </a:extLst>
          </p:cNvPr>
          <p:cNvSpPr>
            <a:spLocks noChangeAspect="1"/>
          </p:cNvSpPr>
          <p:nvPr/>
        </p:nvSpPr>
        <p:spPr>
          <a:xfrm>
            <a:off x="1692139" y="5803192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003B0E5-AF45-FE02-DFDF-A2BB8FDEEBBB}"/>
              </a:ext>
            </a:extLst>
          </p:cNvPr>
          <p:cNvSpPr/>
          <p:nvPr/>
        </p:nvSpPr>
        <p:spPr>
          <a:xfrm flipV="1">
            <a:off x="966509" y="4437338"/>
            <a:ext cx="1568047" cy="990599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D573BD3-9AEC-4AEB-2059-BE174950C059}"/>
              </a:ext>
            </a:extLst>
          </p:cNvPr>
          <p:cNvSpPr/>
          <p:nvPr/>
        </p:nvSpPr>
        <p:spPr>
          <a:xfrm flipV="1">
            <a:off x="270285" y="2243100"/>
            <a:ext cx="2960495" cy="2194237"/>
          </a:xfrm>
          <a:prstGeom prst="trapezoid">
            <a:avLst>
              <a:gd name="adj" fmla="val 31804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236316-4774-9D61-78B4-08B86F67F798}"/>
              </a:ext>
            </a:extLst>
          </p:cNvPr>
          <p:cNvSpPr>
            <a:spLocks noChangeAspect="1"/>
          </p:cNvSpPr>
          <p:nvPr/>
        </p:nvSpPr>
        <p:spPr>
          <a:xfrm>
            <a:off x="1692139" y="334189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6C5BB0-A855-D0E3-7853-8CE9433B8908}"/>
              </a:ext>
            </a:extLst>
          </p:cNvPr>
          <p:cNvSpPr>
            <a:spLocks noChangeAspect="1"/>
          </p:cNvSpPr>
          <p:nvPr/>
        </p:nvSpPr>
        <p:spPr>
          <a:xfrm>
            <a:off x="1692139" y="5333838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586B229-4D93-1085-850B-F1437EDE0897}"/>
              </a:ext>
            </a:extLst>
          </p:cNvPr>
          <p:cNvSpPr/>
          <p:nvPr/>
        </p:nvSpPr>
        <p:spPr>
          <a:xfrm>
            <a:off x="270284" y="391886"/>
            <a:ext cx="2960496" cy="1856014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713301-0767-2E9D-E159-5446573B61EB}"/>
              </a:ext>
            </a:extLst>
          </p:cNvPr>
          <p:cNvSpPr>
            <a:spLocks noChangeAspect="1"/>
          </p:cNvSpPr>
          <p:nvPr/>
        </p:nvSpPr>
        <p:spPr>
          <a:xfrm>
            <a:off x="1692139" y="721723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68A997-E31A-F918-9F60-053B3BBE9C29}"/>
              </a:ext>
            </a:extLst>
          </p:cNvPr>
          <p:cNvCxnSpPr>
            <a:cxnSpLocks/>
          </p:cNvCxnSpPr>
          <p:nvPr/>
        </p:nvCxnSpPr>
        <p:spPr>
          <a:xfrm>
            <a:off x="3835688" y="4424718"/>
            <a:ext cx="0" cy="10279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6690D4-46D7-4CAA-85DA-7C33120B0079}"/>
                  </a:ext>
                </a:extLst>
              </p:cNvPr>
              <p:cNvSpPr txBox="1"/>
              <p:nvPr/>
            </p:nvSpPr>
            <p:spPr>
              <a:xfrm rot="5400000">
                <a:off x="3550833" y="4640250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6690D4-46D7-4CAA-85DA-7C33120B0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50833" y="4640250"/>
                <a:ext cx="12116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8F01B4-7B0B-FB27-946A-B6055181155A}"/>
              </a:ext>
            </a:extLst>
          </p:cNvPr>
          <p:cNvCxnSpPr>
            <a:cxnSpLocks/>
          </p:cNvCxnSpPr>
          <p:nvPr/>
        </p:nvCxnSpPr>
        <p:spPr>
          <a:xfrm>
            <a:off x="3835688" y="334189"/>
            <a:ext cx="0" cy="190505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317EEB-4F81-EA44-3DF0-3E0FC80B8509}"/>
                  </a:ext>
                </a:extLst>
              </p:cNvPr>
              <p:cNvSpPr txBox="1"/>
              <p:nvPr/>
            </p:nvSpPr>
            <p:spPr>
              <a:xfrm rot="5400000">
                <a:off x="3550833" y="1426781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317EEB-4F81-EA44-3DF0-3E0FC80B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50833" y="1426781"/>
                <a:ext cx="121163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C25B63-687F-5C83-8C2A-A940AE1798A5}"/>
              </a:ext>
            </a:extLst>
          </p:cNvPr>
          <p:cNvCxnSpPr/>
          <p:nvPr/>
        </p:nvCxnSpPr>
        <p:spPr>
          <a:xfrm>
            <a:off x="8321533" y="444376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419140-4899-04CE-00C0-731D94B84ADF}"/>
                  </a:ext>
                </a:extLst>
              </p:cNvPr>
              <p:cNvSpPr txBox="1"/>
              <p:nvPr/>
            </p:nvSpPr>
            <p:spPr>
              <a:xfrm rot="5400000">
                <a:off x="8196890" y="501398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419140-4899-04CE-00C0-731D94B84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0" y="5013981"/>
                <a:ext cx="9906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2E0C8F-D3F6-2BA0-1E41-98B9EB0C4907}"/>
              </a:ext>
            </a:extLst>
          </p:cNvPr>
          <p:cNvCxnSpPr>
            <a:cxnSpLocks/>
          </p:cNvCxnSpPr>
          <p:nvPr/>
        </p:nvCxnSpPr>
        <p:spPr>
          <a:xfrm>
            <a:off x="5006836" y="596455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87BE0EA-35E8-BA31-CBDC-5856083523FC}"/>
              </a:ext>
            </a:extLst>
          </p:cNvPr>
          <p:cNvSpPr txBox="1"/>
          <p:nvPr/>
        </p:nvSpPr>
        <p:spPr>
          <a:xfrm>
            <a:off x="5904609" y="596455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83F46D7-A265-D430-FBB9-1753E30958F1}"/>
              </a:ext>
            </a:extLst>
          </p:cNvPr>
          <p:cNvSpPr/>
          <p:nvPr/>
        </p:nvSpPr>
        <p:spPr>
          <a:xfrm>
            <a:off x="6343221" y="5221008"/>
            <a:ext cx="584776" cy="756349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C55A4A-DB9E-44FC-DA6F-E68E38B3ABAE}"/>
              </a:ext>
            </a:extLst>
          </p:cNvPr>
          <p:cNvCxnSpPr>
            <a:cxnSpLocks/>
          </p:cNvCxnSpPr>
          <p:nvPr/>
        </p:nvCxnSpPr>
        <p:spPr>
          <a:xfrm>
            <a:off x="8107844" y="5221008"/>
            <a:ext cx="6208" cy="77724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F0EBD0-9663-DAC4-A6EF-6DF17ACB5B27}"/>
                  </a:ext>
                </a:extLst>
              </p:cNvPr>
              <p:cNvSpPr txBox="1"/>
              <p:nvPr/>
            </p:nvSpPr>
            <p:spPr>
              <a:xfrm rot="5400000">
                <a:off x="7427000" y="526511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F0EBD0-9663-DAC4-A6EF-6DF17ACB5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427000" y="5265118"/>
                <a:ext cx="99060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622977-4743-148A-006E-1D016C520F4F}"/>
              </a:ext>
            </a:extLst>
          </p:cNvPr>
          <p:cNvCxnSpPr/>
          <p:nvPr/>
        </p:nvCxnSpPr>
        <p:spPr>
          <a:xfrm>
            <a:off x="8321533" y="2900718"/>
            <a:ext cx="0" cy="15544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580C6F-33D8-0905-C12D-1D331AD7E8E6}"/>
                  </a:ext>
                </a:extLst>
              </p:cNvPr>
              <p:cNvSpPr txBox="1"/>
              <p:nvPr/>
            </p:nvSpPr>
            <p:spPr>
              <a:xfrm rot="5400000">
                <a:off x="8196890" y="3470931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B580C6F-33D8-0905-C12D-1D331AD7E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0" y="3470931"/>
                <a:ext cx="9906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4E3F7FD-AFB1-3293-2F6E-2EB1C6AB452D}"/>
              </a:ext>
            </a:extLst>
          </p:cNvPr>
          <p:cNvCxnSpPr>
            <a:cxnSpLocks/>
          </p:cNvCxnSpPr>
          <p:nvPr/>
        </p:nvCxnSpPr>
        <p:spPr>
          <a:xfrm>
            <a:off x="5006836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CF398C56-C848-10F8-E090-B1B763CFF931}"/>
              </a:ext>
            </a:extLst>
          </p:cNvPr>
          <p:cNvSpPr/>
          <p:nvPr/>
        </p:nvSpPr>
        <p:spPr>
          <a:xfrm flipV="1">
            <a:off x="6315416" y="4443766"/>
            <a:ext cx="631632" cy="816952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488C7533-9EAD-B932-22E7-C5304D74039B}"/>
              </a:ext>
            </a:extLst>
          </p:cNvPr>
          <p:cNvSpPr/>
          <p:nvPr/>
        </p:nvSpPr>
        <p:spPr>
          <a:xfrm>
            <a:off x="5767702" y="2935097"/>
            <a:ext cx="1709594" cy="1505669"/>
          </a:xfrm>
          <a:custGeom>
            <a:avLst/>
            <a:gdLst>
              <a:gd name="connsiteX0" fmla="*/ 0 w 1709594"/>
              <a:gd name="connsiteY0" fmla="*/ 3010619 h 3010619"/>
              <a:gd name="connsiteX1" fmla="*/ 543719 w 1709594"/>
              <a:gd name="connsiteY1" fmla="*/ 0 h 3010619"/>
              <a:gd name="connsiteX2" fmla="*/ 1165875 w 1709594"/>
              <a:gd name="connsiteY2" fmla="*/ 0 h 3010619"/>
              <a:gd name="connsiteX3" fmla="*/ 1709594 w 1709594"/>
              <a:gd name="connsiteY3" fmla="*/ 3010619 h 3010619"/>
              <a:gd name="connsiteX4" fmla="*/ 0 w 1709594"/>
              <a:gd name="connsiteY4" fmla="*/ 3010619 h 3010619"/>
              <a:gd name="connsiteX0" fmla="*/ 0 w 1709594"/>
              <a:gd name="connsiteY0" fmla="*/ 3010619 h 3010619"/>
              <a:gd name="connsiteX1" fmla="*/ 277019 w 1709594"/>
              <a:gd name="connsiteY1" fmla="*/ 1514475 h 3010619"/>
              <a:gd name="connsiteX2" fmla="*/ 1165875 w 1709594"/>
              <a:gd name="connsiteY2" fmla="*/ 0 h 3010619"/>
              <a:gd name="connsiteX3" fmla="*/ 1709594 w 1709594"/>
              <a:gd name="connsiteY3" fmla="*/ 3010619 h 3010619"/>
              <a:gd name="connsiteX4" fmla="*/ 0 w 1709594"/>
              <a:gd name="connsiteY4" fmla="*/ 3010619 h 3010619"/>
              <a:gd name="connsiteX0" fmla="*/ 0 w 1709594"/>
              <a:gd name="connsiteY0" fmla="*/ 1505669 h 1505669"/>
              <a:gd name="connsiteX1" fmla="*/ 277019 w 1709594"/>
              <a:gd name="connsiteY1" fmla="*/ 9525 h 1505669"/>
              <a:gd name="connsiteX2" fmla="*/ 1423050 w 1709594"/>
              <a:gd name="connsiteY2" fmla="*/ 0 h 1505669"/>
              <a:gd name="connsiteX3" fmla="*/ 1709594 w 1709594"/>
              <a:gd name="connsiteY3" fmla="*/ 1505669 h 1505669"/>
              <a:gd name="connsiteX4" fmla="*/ 0 w 1709594"/>
              <a:gd name="connsiteY4" fmla="*/ 1505669 h 150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94" h="1505669">
                <a:moveTo>
                  <a:pt x="0" y="1505669"/>
                </a:moveTo>
                <a:lnTo>
                  <a:pt x="277019" y="9525"/>
                </a:lnTo>
                <a:lnTo>
                  <a:pt x="1423050" y="0"/>
                </a:lnTo>
                <a:lnTo>
                  <a:pt x="1709594" y="1505669"/>
                </a:lnTo>
                <a:lnTo>
                  <a:pt x="0" y="1505669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apezoid 47">
            <a:extLst>
              <a:ext uri="{FF2B5EF4-FFF2-40B4-BE49-F238E27FC236}">
                <a16:creationId xmlns:a16="http://schemas.microsoft.com/office/drawing/2014/main" id="{1EC55563-2266-8408-A129-193DF107272F}"/>
              </a:ext>
            </a:extLst>
          </p:cNvPr>
          <p:cNvSpPr/>
          <p:nvPr/>
        </p:nvSpPr>
        <p:spPr>
          <a:xfrm flipV="1">
            <a:off x="6061121" y="2963672"/>
            <a:ext cx="1128569" cy="1486619"/>
          </a:xfrm>
          <a:custGeom>
            <a:avLst/>
            <a:gdLst>
              <a:gd name="connsiteX0" fmla="*/ 0 w 1709594"/>
              <a:gd name="connsiteY0" fmla="*/ 3010619 h 3010619"/>
              <a:gd name="connsiteX1" fmla="*/ 543719 w 1709594"/>
              <a:gd name="connsiteY1" fmla="*/ 0 h 3010619"/>
              <a:gd name="connsiteX2" fmla="*/ 1165875 w 1709594"/>
              <a:gd name="connsiteY2" fmla="*/ 0 h 3010619"/>
              <a:gd name="connsiteX3" fmla="*/ 1709594 w 1709594"/>
              <a:gd name="connsiteY3" fmla="*/ 3010619 h 3010619"/>
              <a:gd name="connsiteX4" fmla="*/ 0 w 1709594"/>
              <a:gd name="connsiteY4" fmla="*/ 3010619 h 3010619"/>
              <a:gd name="connsiteX0" fmla="*/ 0 w 1414319"/>
              <a:gd name="connsiteY0" fmla="*/ 3010619 h 3010619"/>
              <a:gd name="connsiteX1" fmla="*/ 543719 w 1414319"/>
              <a:gd name="connsiteY1" fmla="*/ 0 h 3010619"/>
              <a:gd name="connsiteX2" fmla="*/ 1165875 w 1414319"/>
              <a:gd name="connsiteY2" fmla="*/ 0 h 3010619"/>
              <a:gd name="connsiteX3" fmla="*/ 1414319 w 1414319"/>
              <a:gd name="connsiteY3" fmla="*/ 1477094 h 3010619"/>
              <a:gd name="connsiteX4" fmla="*/ 0 w 1414319"/>
              <a:gd name="connsiteY4" fmla="*/ 3010619 h 3010619"/>
              <a:gd name="connsiteX0" fmla="*/ 0 w 1128569"/>
              <a:gd name="connsiteY0" fmla="*/ 1486619 h 1486619"/>
              <a:gd name="connsiteX1" fmla="*/ 257969 w 1128569"/>
              <a:gd name="connsiteY1" fmla="*/ 0 h 1486619"/>
              <a:gd name="connsiteX2" fmla="*/ 880125 w 1128569"/>
              <a:gd name="connsiteY2" fmla="*/ 0 h 1486619"/>
              <a:gd name="connsiteX3" fmla="*/ 1128569 w 1128569"/>
              <a:gd name="connsiteY3" fmla="*/ 1477094 h 1486619"/>
              <a:gd name="connsiteX4" fmla="*/ 0 w 1128569"/>
              <a:gd name="connsiteY4" fmla="*/ 1486619 h 14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569" h="1486619">
                <a:moveTo>
                  <a:pt x="0" y="1486619"/>
                </a:moveTo>
                <a:lnTo>
                  <a:pt x="257969" y="0"/>
                </a:lnTo>
                <a:lnTo>
                  <a:pt x="880125" y="0"/>
                </a:lnTo>
                <a:lnTo>
                  <a:pt x="1128569" y="1477094"/>
                </a:lnTo>
                <a:lnTo>
                  <a:pt x="0" y="1486619"/>
                </a:lnTo>
                <a:close/>
              </a:path>
            </a:pathLst>
          </a:cu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F873AE-4A53-9B47-C7BA-D58E957387D6}"/>
              </a:ext>
            </a:extLst>
          </p:cNvPr>
          <p:cNvCxnSpPr>
            <a:stCxn id="46" idx="0"/>
            <a:endCxn id="37" idx="3"/>
          </p:cNvCxnSpPr>
          <p:nvPr/>
        </p:nvCxnSpPr>
        <p:spPr>
          <a:xfrm>
            <a:off x="6631232" y="5260718"/>
            <a:ext cx="4377" cy="71663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F7B5825-4AFB-FD90-BB66-EC9C9380522D}"/>
              </a:ext>
            </a:extLst>
          </p:cNvPr>
          <p:cNvGrpSpPr/>
          <p:nvPr/>
        </p:nvGrpSpPr>
        <p:grpSpPr>
          <a:xfrm>
            <a:off x="6631232" y="2963672"/>
            <a:ext cx="861537" cy="3013685"/>
            <a:chOff x="6631232" y="2963672"/>
            <a:chExt cx="861537" cy="301368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298D2B9-69E4-5264-8638-1828D60240C6}"/>
                </a:ext>
              </a:extLst>
            </p:cNvPr>
            <p:cNvCxnSpPr>
              <a:cxnSpLocks/>
              <a:endCxn id="37" idx="4"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F8D92FA-D338-FB00-15F1-E43146A7C3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7F27553-6282-7AE6-CA3A-6D7E800C6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C6B58B-7C1F-0049-6941-2B1D4E434B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141C4CE-34A3-358D-88B0-3B53A7321CD4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50C261-297E-26F5-E31C-A444CE2BE508}"/>
              </a:ext>
            </a:extLst>
          </p:cNvPr>
          <p:cNvCxnSpPr>
            <a:cxnSpLocks/>
          </p:cNvCxnSpPr>
          <p:nvPr/>
        </p:nvCxnSpPr>
        <p:spPr>
          <a:xfrm flipH="1" flipV="1">
            <a:off x="6561334" y="4407756"/>
            <a:ext cx="2278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04A09B-922E-0A52-FF1A-E84C5630A6DF}"/>
              </a:ext>
            </a:extLst>
          </p:cNvPr>
          <p:cNvCxnSpPr>
            <a:cxnSpLocks/>
          </p:cNvCxnSpPr>
          <p:nvPr/>
        </p:nvCxnSpPr>
        <p:spPr>
          <a:xfrm flipH="1" flipV="1">
            <a:off x="6562498" y="2894406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5D037C-5664-621A-EE7E-66C0DAE854D7}"/>
              </a:ext>
            </a:extLst>
          </p:cNvPr>
          <p:cNvCxnSpPr>
            <a:cxnSpLocks/>
          </p:cNvCxnSpPr>
          <p:nvPr/>
        </p:nvCxnSpPr>
        <p:spPr>
          <a:xfrm flipH="1">
            <a:off x="6618744" y="2920724"/>
            <a:ext cx="0" cy="151224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CAFA85-E2A9-B197-19B1-14EE78B013B7}"/>
              </a:ext>
            </a:extLst>
          </p:cNvPr>
          <p:cNvCxnSpPr>
            <a:cxnSpLocks/>
          </p:cNvCxnSpPr>
          <p:nvPr/>
        </p:nvCxnSpPr>
        <p:spPr>
          <a:xfrm>
            <a:off x="6621707" y="4443766"/>
            <a:ext cx="0" cy="76896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06CD539-5BFE-AAA1-2038-06B3E63B9186}"/>
              </a:ext>
            </a:extLst>
          </p:cNvPr>
          <p:cNvGrpSpPr/>
          <p:nvPr/>
        </p:nvGrpSpPr>
        <p:grpSpPr>
          <a:xfrm flipH="1">
            <a:off x="5745114" y="2963671"/>
            <a:ext cx="861537" cy="3013685"/>
            <a:chOff x="6631232" y="2963672"/>
            <a:chExt cx="861537" cy="30136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DA66509-44BE-850D-5FEC-EF25C8DD045E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B508BFB-7034-53BB-43FB-5DC6478B6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DF3DFF7-089D-EE5A-7F5F-183DC16D35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493FCBE-6672-C1EE-2110-B9C4265E5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909216E-1E37-A97B-554E-DE44A1CB3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725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FD540-6BA8-93E5-87D8-B9A7AF70D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C1E2443-9E70-4D55-3801-5B05C8090877}"/>
              </a:ext>
            </a:extLst>
          </p:cNvPr>
          <p:cNvSpPr/>
          <p:nvPr/>
        </p:nvSpPr>
        <p:spPr>
          <a:xfrm>
            <a:off x="200028" y="202441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B7577D-C376-B9DA-6163-9398BF6A36D9}"/>
              </a:ext>
            </a:extLst>
          </p:cNvPr>
          <p:cNvSpPr/>
          <p:nvPr/>
        </p:nvSpPr>
        <p:spPr>
          <a:xfrm>
            <a:off x="200028" y="4167543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E969CB-9B63-AB50-A9C0-0634332CE2B6}"/>
              </a:ext>
            </a:extLst>
          </p:cNvPr>
          <p:cNvCxnSpPr/>
          <p:nvPr/>
        </p:nvCxnSpPr>
        <p:spPr>
          <a:xfrm>
            <a:off x="3514725" y="2247900"/>
            <a:ext cx="0" cy="214312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532E5-07D7-9EB5-CF3B-C4E3C3723970}"/>
                  </a:ext>
                </a:extLst>
              </p:cNvPr>
              <p:cNvSpPr txBox="1"/>
              <p:nvPr/>
            </p:nvSpPr>
            <p:spPr>
              <a:xfrm rot="5400000">
                <a:off x="2727037" y="302707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E532E5-07D7-9EB5-CF3B-C4E3C3723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27037" y="3027075"/>
                <a:ext cx="9906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17BDB9-F960-1BC6-DF2F-A1632ED49782}"/>
              </a:ext>
            </a:extLst>
          </p:cNvPr>
          <p:cNvCxnSpPr/>
          <p:nvPr/>
        </p:nvCxnSpPr>
        <p:spPr>
          <a:xfrm>
            <a:off x="3514725" y="674370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7F396C-5050-EC51-530A-0773F8482B22}"/>
              </a:ext>
            </a:extLst>
          </p:cNvPr>
          <p:cNvCxnSpPr/>
          <p:nvPr/>
        </p:nvCxnSpPr>
        <p:spPr>
          <a:xfrm>
            <a:off x="3514725" y="4410075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FB432-EFD6-89BF-A630-42745279B0A1}"/>
                  </a:ext>
                </a:extLst>
              </p:cNvPr>
              <p:cNvSpPr txBox="1"/>
              <p:nvPr/>
            </p:nvSpPr>
            <p:spPr>
              <a:xfrm rot="5400000">
                <a:off x="2620192" y="118839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FB432-EFD6-89BF-A630-42745279B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20192" y="1188395"/>
                <a:ext cx="990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2BB8A9-15F2-F032-E8C5-D2DD8B86613F}"/>
                  </a:ext>
                </a:extLst>
              </p:cNvPr>
              <p:cNvSpPr txBox="1"/>
              <p:nvPr/>
            </p:nvSpPr>
            <p:spPr>
              <a:xfrm rot="5400000">
                <a:off x="2669887" y="489492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2BB8A9-15F2-F032-E8C5-D2DD8B866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669887" y="4894928"/>
                <a:ext cx="990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717F8C6-2563-1874-BF54-5A012268AFBB}"/>
              </a:ext>
            </a:extLst>
          </p:cNvPr>
          <p:cNvSpPr/>
          <p:nvPr/>
        </p:nvSpPr>
        <p:spPr>
          <a:xfrm>
            <a:off x="604651" y="800100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66BE9C-1D79-5C47-2534-546C0A5F7CE4}"/>
              </a:ext>
            </a:extLst>
          </p:cNvPr>
          <p:cNvSpPr/>
          <p:nvPr/>
        </p:nvSpPr>
        <p:spPr>
          <a:xfrm flipV="1">
            <a:off x="604651" y="4424718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F5272B-54FD-3D22-2ADF-12778FB01B48}"/>
              </a:ext>
            </a:extLst>
          </p:cNvPr>
          <p:cNvSpPr/>
          <p:nvPr/>
        </p:nvSpPr>
        <p:spPr>
          <a:xfrm>
            <a:off x="604651" y="2247900"/>
            <a:ext cx="2291763" cy="217681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F8C55-2E75-A173-FE8A-13B9BA72305D}"/>
              </a:ext>
            </a:extLst>
          </p:cNvPr>
          <p:cNvSpPr>
            <a:spLocks noChangeAspect="1"/>
          </p:cNvSpPr>
          <p:nvPr/>
        </p:nvSpPr>
        <p:spPr>
          <a:xfrm>
            <a:off x="1692139" y="5803192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D04F81-DA15-1E55-D972-FEE62FA47774}"/>
              </a:ext>
            </a:extLst>
          </p:cNvPr>
          <p:cNvSpPr/>
          <p:nvPr/>
        </p:nvSpPr>
        <p:spPr>
          <a:xfrm flipV="1">
            <a:off x="966509" y="4437338"/>
            <a:ext cx="1568047" cy="990599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97AAC1BC-15BD-D238-382C-0C60B9C6945D}"/>
              </a:ext>
            </a:extLst>
          </p:cNvPr>
          <p:cNvSpPr/>
          <p:nvPr/>
        </p:nvSpPr>
        <p:spPr>
          <a:xfrm flipV="1">
            <a:off x="270285" y="2243100"/>
            <a:ext cx="2960495" cy="2194237"/>
          </a:xfrm>
          <a:prstGeom prst="trapezoid">
            <a:avLst>
              <a:gd name="adj" fmla="val 31804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6C537FD-2F1F-78C4-1D10-3AB45EBA80F6}"/>
              </a:ext>
            </a:extLst>
          </p:cNvPr>
          <p:cNvSpPr>
            <a:spLocks noChangeAspect="1"/>
          </p:cNvSpPr>
          <p:nvPr/>
        </p:nvSpPr>
        <p:spPr>
          <a:xfrm>
            <a:off x="1692139" y="334189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9851A6-C755-EE63-9477-225011C43C54}"/>
              </a:ext>
            </a:extLst>
          </p:cNvPr>
          <p:cNvSpPr>
            <a:spLocks noChangeAspect="1"/>
          </p:cNvSpPr>
          <p:nvPr/>
        </p:nvSpPr>
        <p:spPr>
          <a:xfrm>
            <a:off x="1692139" y="5333838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83B5290-683F-7AD9-36DC-7AADBCDF71C7}"/>
              </a:ext>
            </a:extLst>
          </p:cNvPr>
          <p:cNvSpPr/>
          <p:nvPr/>
        </p:nvSpPr>
        <p:spPr>
          <a:xfrm>
            <a:off x="270284" y="391886"/>
            <a:ext cx="2960496" cy="1856014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C22DB41-3D95-CE1A-981D-E9CE57568E23}"/>
              </a:ext>
            </a:extLst>
          </p:cNvPr>
          <p:cNvSpPr>
            <a:spLocks noChangeAspect="1"/>
          </p:cNvSpPr>
          <p:nvPr/>
        </p:nvSpPr>
        <p:spPr>
          <a:xfrm>
            <a:off x="1692139" y="721723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4FF989-7678-6BF6-2A3C-F6C9509CE85C}"/>
              </a:ext>
            </a:extLst>
          </p:cNvPr>
          <p:cNvCxnSpPr>
            <a:cxnSpLocks/>
          </p:cNvCxnSpPr>
          <p:nvPr/>
        </p:nvCxnSpPr>
        <p:spPr>
          <a:xfrm>
            <a:off x="3835688" y="4424718"/>
            <a:ext cx="0" cy="10279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0AE31-6F22-87B9-4ED5-C74892F7EB7B}"/>
                  </a:ext>
                </a:extLst>
              </p:cNvPr>
              <p:cNvSpPr txBox="1"/>
              <p:nvPr/>
            </p:nvSpPr>
            <p:spPr>
              <a:xfrm rot="5400000">
                <a:off x="3550833" y="4640250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C50AE31-6F22-87B9-4ED5-C74892F7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50833" y="4640250"/>
                <a:ext cx="12116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5947B9-FA6B-4726-0D13-6B29F68AC4CB}"/>
              </a:ext>
            </a:extLst>
          </p:cNvPr>
          <p:cNvCxnSpPr>
            <a:cxnSpLocks/>
          </p:cNvCxnSpPr>
          <p:nvPr/>
        </p:nvCxnSpPr>
        <p:spPr>
          <a:xfrm>
            <a:off x="3835688" y="334189"/>
            <a:ext cx="0" cy="190505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16395D-792C-29FD-1BEF-D16D890AE1A9}"/>
                  </a:ext>
                </a:extLst>
              </p:cNvPr>
              <p:cNvSpPr txBox="1"/>
              <p:nvPr/>
            </p:nvSpPr>
            <p:spPr>
              <a:xfrm rot="5400000">
                <a:off x="3550833" y="1426781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16395D-792C-29FD-1BEF-D16D890AE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550833" y="1426781"/>
                <a:ext cx="121163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47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F589-70EC-9D27-472E-0D69B34A1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A group of orange circles&#10;&#10;Description automatically generated">
            <a:extLst>
              <a:ext uri="{FF2B5EF4-FFF2-40B4-BE49-F238E27FC236}">
                <a16:creationId xmlns:a16="http://schemas.microsoft.com/office/drawing/2014/main" id="{6F3D5735-FBEF-AF67-E589-A0FFA2F12B5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47" b="79991"/>
          <a:stretch/>
        </p:blipFill>
        <p:spPr>
          <a:xfrm rot="16200000" flipV="1">
            <a:off x="10117521" y="5274265"/>
            <a:ext cx="946946" cy="3182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105F268-6343-5BC8-2579-21074CD745CE}"/>
              </a:ext>
            </a:extLst>
          </p:cNvPr>
          <p:cNvSpPr/>
          <p:nvPr/>
        </p:nvSpPr>
        <p:spPr>
          <a:xfrm>
            <a:off x="4572003" y="2987805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0B86FF-6D25-5B86-A088-FBE2119E06DA}"/>
              </a:ext>
            </a:extLst>
          </p:cNvPr>
          <p:cNvCxnSpPr>
            <a:cxnSpLocks/>
          </p:cNvCxnSpPr>
          <p:nvPr/>
        </p:nvCxnSpPr>
        <p:spPr>
          <a:xfrm>
            <a:off x="4877190" y="5662750"/>
            <a:ext cx="2506704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152954-45A6-A4AC-E917-C9442615AA7B}"/>
              </a:ext>
            </a:extLst>
          </p:cNvPr>
          <p:cNvCxnSpPr/>
          <p:nvPr/>
        </p:nvCxnSpPr>
        <p:spPr>
          <a:xfrm flipV="1">
            <a:off x="5481794" y="3211286"/>
            <a:ext cx="628804" cy="2451463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E83DF7-EDFA-FDC9-CD9D-2C4BB8764EDF}"/>
              </a:ext>
            </a:extLst>
          </p:cNvPr>
          <p:cNvCxnSpPr>
            <a:cxnSpLocks/>
          </p:cNvCxnSpPr>
          <p:nvPr/>
        </p:nvCxnSpPr>
        <p:spPr>
          <a:xfrm flipV="1">
            <a:off x="6099988" y="759823"/>
            <a:ext cx="626162" cy="2482555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B0F84B-301B-1BDB-0467-022ACF32D48B}"/>
              </a:ext>
            </a:extLst>
          </p:cNvPr>
          <p:cNvCxnSpPr>
            <a:cxnSpLocks/>
          </p:cNvCxnSpPr>
          <p:nvPr/>
        </p:nvCxnSpPr>
        <p:spPr>
          <a:xfrm flipV="1">
            <a:off x="5513663" y="759822"/>
            <a:ext cx="1205861" cy="2451463"/>
          </a:xfrm>
          <a:prstGeom prst="line">
            <a:avLst/>
          </a:prstGeom>
          <a:ln>
            <a:solidFill>
              <a:srgbClr val="9966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F7C4ED-8670-57EA-ACFC-B4BF3F8FF6D0}"/>
              </a:ext>
            </a:extLst>
          </p:cNvPr>
          <p:cNvSpPr/>
          <p:nvPr/>
        </p:nvSpPr>
        <p:spPr>
          <a:xfrm>
            <a:off x="4877190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F15DC9-BD3C-9966-C983-C5EDA86DE329}"/>
              </a:ext>
            </a:extLst>
          </p:cNvPr>
          <p:cNvSpPr/>
          <p:nvPr/>
        </p:nvSpPr>
        <p:spPr>
          <a:xfrm>
            <a:off x="5501359" y="7421220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58E30-5BB7-5134-1626-E057CD322198}"/>
              </a:ext>
            </a:extLst>
          </p:cNvPr>
          <p:cNvSpPr/>
          <p:nvPr/>
        </p:nvSpPr>
        <p:spPr>
          <a:xfrm>
            <a:off x="6125528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68DF42-6175-8BDA-7FBE-E0E1B448B92C}"/>
              </a:ext>
            </a:extLst>
          </p:cNvPr>
          <p:cNvSpPr/>
          <p:nvPr/>
        </p:nvSpPr>
        <p:spPr>
          <a:xfrm>
            <a:off x="6749696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49D2C1-D22F-EAE4-B75E-BEB817A5EEB4}"/>
              </a:ext>
            </a:extLst>
          </p:cNvPr>
          <p:cNvCxnSpPr/>
          <p:nvPr/>
        </p:nvCxnSpPr>
        <p:spPr>
          <a:xfrm flipV="1">
            <a:off x="6116593" y="0"/>
            <a:ext cx="0" cy="61556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917659-1681-8CED-9D05-39507A22FE89}"/>
              </a:ext>
            </a:extLst>
          </p:cNvPr>
          <p:cNvCxnSpPr/>
          <p:nvPr/>
        </p:nvCxnSpPr>
        <p:spPr>
          <a:xfrm flipV="1">
            <a:off x="6751828" y="3211285"/>
            <a:ext cx="628804" cy="2451463"/>
          </a:xfrm>
          <a:prstGeom prst="line">
            <a:avLst/>
          </a:prstGeom>
          <a:ln>
            <a:solidFill>
              <a:srgbClr val="99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26127A-0CC7-4B75-E1F2-6319DD1585BC}"/>
              </a:ext>
            </a:extLst>
          </p:cNvPr>
          <p:cNvCxnSpPr>
            <a:cxnSpLocks/>
          </p:cNvCxnSpPr>
          <p:nvPr/>
        </p:nvCxnSpPr>
        <p:spPr>
          <a:xfrm flipH="1" flipV="1">
            <a:off x="6727192" y="759822"/>
            <a:ext cx="653440" cy="2451463"/>
          </a:xfrm>
          <a:prstGeom prst="line">
            <a:avLst/>
          </a:prstGeom>
          <a:ln>
            <a:solidFill>
              <a:srgbClr val="99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1CF0E1-C5E9-47B7-F85B-A2C81674EFE3}"/>
              </a:ext>
            </a:extLst>
          </p:cNvPr>
          <p:cNvCxnSpPr>
            <a:cxnSpLocks/>
          </p:cNvCxnSpPr>
          <p:nvPr/>
        </p:nvCxnSpPr>
        <p:spPr>
          <a:xfrm flipH="1" flipV="1">
            <a:off x="6115356" y="3211283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CC6DF51-32AA-81AC-20D3-8677E5A25066}"/>
              </a:ext>
            </a:extLst>
          </p:cNvPr>
          <p:cNvCxnSpPr>
            <a:cxnSpLocks/>
          </p:cNvCxnSpPr>
          <p:nvPr/>
        </p:nvCxnSpPr>
        <p:spPr>
          <a:xfrm>
            <a:off x="5487790" y="759821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B0486E-35E6-74A7-52D6-355D9F6A2298}"/>
              </a:ext>
            </a:extLst>
          </p:cNvPr>
          <p:cNvCxnSpPr>
            <a:cxnSpLocks/>
          </p:cNvCxnSpPr>
          <p:nvPr/>
        </p:nvCxnSpPr>
        <p:spPr>
          <a:xfrm>
            <a:off x="5493703" y="3211283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EEB20D-D577-93AD-F608-BE792511A2B6}"/>
              </a:ext>
            </a:extLst>
          </p:cNvPr>
          <p:cNvCxnSpPr>
            <a:cxnSpLocks/>
          </p:cNvCxnSpPr>
          <p:nvPr/>
        </p:nvCxnSpPr>
        <p:spPr>
          <a:xfrm>
            <a:off x="5487790" y="759817"/>
            <a:ext cx="11622" cy="24825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9AD4F5-939B-BBBB-0934-9D63F848BB6F}"/>
              </a:ext>
            </a:extLst>
          </p:cNvPr>
          <p:cNvCxnSpPr>
            <a:cxnSpLocks/>
          </p:cNvCxnSpPr>
          <p:nvPr/>
        </p:nvCxnSpPr>
        <p:spPr>
          <a:xfrm flipH="1">
            <a:off x="6116593" y="3211283"/>
            <a:ext cx="628804" cy="2451463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822F07-0C42-5480-03FD-27293956B49D}"/>
              </a:ext>
            </a:extLst>
          </p:cNvPr>
          <p:cNvCxnSpPr>
            <a:cxnSpLocks/>
          </p:cNvCxnSpPr>
          <p:nvPr/>
        </p:nvCxnSpPr>
        <p:spPr>
          <a:xfrm>
            <a:off x="6733817" y="750897"/>
            <a:ext cx="11622" cy="2482561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100E15-6F55-558A-5D17-631DB4F041D6}"/>
              </a:ext>
            </a:extLst>
          </p:cNvPr>
          <p:cNvCxnSpPr>
            <a:cxnSpLocks/>
          </p:cNvCxnSpPr>
          <p:nvPr/>
        </p:nvCxnSpPr>
        <p:spPr>
          <a:xfrm flipH="1" flipV="1">
            <a:off x="4852732" y="3186818"/>
            <a:ext cx="628804" cy="2451463"/>
          </a:xfrm>
          <a:prstGeom prst="line">
            <a:avLst/>
          </a:prstGeom>
          <a:ln>
            <a:solidFill>
              <a:srgbClr val="00B0F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182378-6A8B-CCEB-1251-06965064D657}"/>
              </a:ext>
            </a:extLst>
          </p:cNvPr>
          <p:cNvCxnSpPr>
            <a:cxnSpLocks/>
          </p:cNvCxnSpPr>
          <p:nvPr/>
        </p:nvCxnSpPr>
        <p:spPr>
          <a:xfrm flipV="1">
            <a:off x="4843798" y="784293"/>
            <a:ext cx="645229" cy="2402525"/>
          </a:xfrm>
          <a:prstGeom prst="line">
            <a:avLst/>
          </a:prstGeom>
          <a:ln>
            <a:solidFill>
              <a:srgbClr val="00B0F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527580-BAD3-8FA8-221D-B75227BD4F45}"/>
              </a:ext>
            </a:extLst>
          </p:cNvPr>
          <p:cNvCxnSpPr>
            <a:cxnSpLocks/>
          </p:cNvCxnSpPr>
          <p:nvPr/>
        </p:nvCxnSpPr>
        <p:spPr>
          <a:xfrm flipH="1" flipV="1">
            <a:off x="5490984" y="775376"/>
            <a:ext cx="1250503" cy="2460377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43AAC42-B2B4-5B07-0A31-6BCE03525200}"/>
              </a:ext>
            </a:extLst>
          </p:cNvPr>
          <p:cNvCxnSpPr>
            <a:cxnSpLocks/>
          </p:cNvCxnSpPr>
          <p:nvPr/>
        </p:nvCxnSpPr>
        <p:spPr>
          <a:xfrm flipV="1">
            <a:off x="4911732" y="696831"/>
            <a:ext cx="1218810" cy="12793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8B98808-9D43-2A4F-75B7-DAE0D7F5845A}"/>
              </a:ext>
            </a:extLst>
          </p:cNvPr>
          <p:cNvCxnSpPr>
            <a:cxnSpLocks/>
          </p:cNvCxnSpPr>
          <p:nvPr/>
        </p:nvCxnSpPr>
        <p:spPr>
          <a:xfrm>
            <a:off x="6106614" y="700456"/>
            <a:ext cx="1218810" cy="12793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2189BD-7F84-2439-641D-50578F30ECB4}"/>
              </a:ext>
            </a:extLst>
          </p:cNvPr>
          <p:cNvCxnSpPr>
            <a:cxnSpLocks/>
          </p:cNvCxnSpPr>
          <p:nvPr/>
        </p:nvCxnSpPr>
        <p:spPr>
          <a:xfrm>
            <a:off x="7086859" y="5227205"/>
            <a:ext cx="457200" cy="45720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B9EE96-0ADB-A552-B61C-7ED4DF3B5542}"/>
              </a:ext>
            </a:extLst>
          </p:cNvPr>
          <p:cNvCxnSpPr>
            <a:cxnSpLocks/>
          </p:cNvCxnSpPr>
          <p:nvPr/>
        </p:nvCxnSpPr>
        <p:spPr>
          <a:xfrm rot="5400000">
            <a:off x="4714566" y="5187707"/>
            <a:ext cx="457200" cy="45720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7D2AED-765C-77B6-7648-7A31C7051088}"/>
              </a:ext>
            </a:extLst>
          </p:cNvPr>
          <p:cNvCxnSpPr>
            <a:cxnSpLocks/>
          </p:cNvCxnSpPr>
          <p:nvPr/>
        </p:nvCxnSpPr>
        <p:spPr>
          <a:xfrm flipH="1" flipV="1">
            <a:off x="6742378" y="3235755"/>
            <a:ext cx="573081" cy="2219058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BA5F180-10C3-69C3-4DC5-889EC0F3F8C6}"/>
              </a:ext>
            </a:extLst>
          </p:cNvPr>
          <p:cNvSpPr/>
          <p:nvPr/>
        </p:nvSpPr>
        <p:spPr>
          <a:xfrm rot="5400000">
            <a:off x="8626292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933E72D-FC29-3095-F694-8C179E0EBC62}"/>
              </a:ext>
            </a:extLst>
          </p:cNvPr>
          <p:cNvSpPr/>
          <p:nvPr/>
        </p:nvSpPr>
        <p:spPr>
          <a:xfrm rot="5400000">
            <a:off x="9691381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EB2CFA-7B99-CAA7-D90E-1A30224B5F73}"/>
              </a:ext>
            </a:extLst>
          </p:cNvPr>
          <p:cNvCxnSpPr>
            <a:cxnSpLocks/>
          </p:cNvCxnSpPr>
          <p:nvPr/>
        </p:nvCxnSpPr>
        <p:spPr>
          <a:xfrm flipH="1">
            <a:off x="7276897" y="5433393"/>
            <a:ext cx="3337560" cy="6626"/>
          </a:xfrm>
          <a:prstGeom prst="line">
            <a:avLst/>
          </a:prstGeom>
          <a:ln>
            <a:solidFill>
              <a:srgbClr val="99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8EC3D59-3EEE-7DB9-B30C-0A3C0D5C5341}"/>
              </a:ext>
            </a:extLst>
          </p:cNvPr>
          <p:cNvSpPr txBox="1"/>
          <p:nvPr/>
        </p:nvSpPr>
        <p:spPr>
          <a:xfrm>
            <a:off x="9883457" y="59932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09B8889-18D9-0D5C-06D6-1F79A945F7F4}"/>
              </a:ext>
            </a:extLst>
          </p:cNvPr>
          <p:cNvCxnSpPr>
            <a:cxnSpLocks/>
          </p:cNvCxnSpPr>
          <p:nvPr/>
        </p:nvCxnSpPr>
        <p:spPr>
          <a:xfrm flipH="1">
            <a:off x="7416175" y="5227205"/>
            <a:ext cx="1766708" cy="362657"/>
          </a:xfrm>
          <a:prstGeom prst="line">
            <a:avLst/>
          </a:prstGeom>
          <a:ln w="9525">
            <a:solidFill>
              <a:srgbClr val="9966F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F2A22AC-1CD0-95AE-6D6B-BD182E39CA21}"/>
              </a:ext>
            </a:extLst>
          </p:cNvPr>
          <p:cNvCxnSpPr>
            <a:cxnSpLocks/>
          </p:cNvCxnSpPr>
          <p:nvPr/>
        </p:nvCxnSpPr>
        <p:spPr>
          <a:xfrm flipH="1" flipV="1">
            <a:off x="7065164" y="5227205"/>
            <a:ext cx="2119991" cy="399050"/>
          </a:xfrm>
          <a:prstGeom prst="line">
            <a:avLst/>
          </a:prstGeom>
          <a:ln w="9525">
            <a:solidFill>
              <a:srgbClr val="9966F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285AE67-8DD2-BD6A-4E21-183E596FCC97}"/>
              </a:ext>
            </a:extLst>
          </p:cNvPr>
          <p:cNvGrpSpPr/>
          <p:nvPr/>
        </p:nvGrpSpPr>
        <p:grpSpPr>
          <a:xfrm>
            <a:off x="9097337" y="5219549"/>
            <a:ext cx="1493657" cy="213843"/>
            <a:chOff x="9097337" y="5219549"/>
            <a:chExt cx="1493657" cy="213843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D83BA91-B2F2-8860-4389-D1BEA643BF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13852" y="5219549"/>
              <a:ext cx="377142" cy="213843"/>
            </a:xfrm>
            <a:prstGeom prst="line">
              <a:avLst/>
            </a:prstGeom>
            <a:ln w="9525">
              <a:solidFill>
                <a:srgbClr val="9966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319E262-0366-59CD-9F35-DACD76086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337" y="5219549"/>
              <a:ext cx="1136987" cy="2460"/>
            </a:xfrm>
            <a:prstGeom prst="line">
              <a:avLst/>
            </a:prstGeom>
            <a:ln w="9525">
              <a:solidFill>
                <a:srgbClr val="9966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5AF301E-412B-B6F9-EC83-84D02FAE70D0}"/>
              </a:ext>
            </a:extLst>
          </p:cNvPr>
          <p:cNvGrpSpPr/>
          <p:nvPr/>
        </p:nvGrpSpPr>
        <p:grpSpPr>
          <a:xfrm flipV="1">
            <a:off x="9133729" y="5412893"/>
            <a:ext cx="1493657" cy="213843"/>
            <a:chOff x="9097337" y="5219549"/>
            <a:chExt cx="1493657" cy="213843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46CA46F-14D4-8AEF-A65E-19B7490139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13852" y="5219549"/>
              <a:ext cx="377142" cy="213843"/>
            </a:xfrm>
            <a:prstGeom prst="line">
              <a:avLst/>
            </a:prstGeom>
            <a:ln w="9525">
              <a:solidFill>
                <a:srgbClr val="9966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024F67F-CCAF-EEA4-4B93-70190EB667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7337" y="5219549"/>
              <a:ext cx="1136987" cy="2460"/>
            </a:xfrm>
            <a:prstGeom prst="line">
              <a:avLst/>
            </a:prstGeom>
            <a:ln w="9525">
              <a:solidFill>
                <a:srgbClr val="9966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F49D6CAF-A728-DFF3-8648-7BB838B56729}"/>
              </a:ext>
            </a:extLst>
          </p:cNvPr>
          <p:cNvSpPr/>
          <p:nvPr/>
        </p:nvSpPr>
        <p:spPr>
          <a:xfrm rot="5400000">
            <a:off x="1594070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C785D10-8B20-7927-9975-C791C710E9E2}"/>
              </a:ext>
            </a:extLst>
          </p:cNvPr>
          <p:cNvSpPr/>
          <p:nvPr/>
        </p:nvSpPr>
        <p:spPr>
          <a:xfrm rot="5400000">
            <a:off x="2685286" y="5330689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C5BBDD8-BAB8-F6B8-5413-FB21DE981492}"/>
              </a:ext>
            </a:extLst>
          </p:cNvPr>
          <p:cNvCxnSpPr>
            <a:cxnSpLocks/>
          </p:cNvCxnSpPr>
          <p:nvPr/>
        </p:nvCxnSpPr>
        <p:spPr>
          <a:xfrm flipH="1">
            <a:off x="644187" y="4963233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6D190F-D934-03E4-3344-186109C3ADF2}"/>
              </a:ext>
            </a:extLst>
          </p:cNvPr>
          <p:cNvCxnSpPr>
            <a:cxnSpLocks/>
          </p:cNvCxnSpPr>
          <p:nvPr/>
        </p:nvCxnSpPr>
        <p:spPr>
          <a:xfrm flipH="1">
            <a:off x="651404" y="5415357"/>
            <a:ext cx="426832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DDC617-A3C0-E549-7ABD-2F909FDA53DB}"/>
              </a:ext>
            </a:extLst>
          </p:cNvPr>
          <p:cNvCxnSpPr>
            <a:cxnSpLocks/>
          </p:cNvCxnSpPr>
          <p:nvPr/>
        </p:nvCxnSpPr>
        <p:spPr>
          <a:xfrm flipV="1">
            <a:off x="4923717" y="3211287"/>
            <a:ext cx="582277" cy="2243526"/>
          </a:xfrm>
          <a:prstGeom prst="line">
            <a:avLst/>
          </a:prstGeom>
          <a:ln>
            <a:solidFill>
              <a:srgbClr val="9966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1C99A1F-92E3-ADB4-E083-B74628963537}"/>
              </a:ext>
            </a:extLst>
          </p:cNvPr>
          <p:cNvGrpSpPr/>
          <p:nvPr/>
        </p:nvGrpSpPr>
        <p:grpSpPr>
          <a:xfrm>
            <a:off x="651404" y="5210868"/>
            <a:ext cx="4244867" cy="197665"/>
            <a:chOff x="651404" y="5210868"/>
            <a:chExt cx="4244867" cy="197665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61D07C-27F5-4754-6FDA-5F5CFBA0AC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103" y="5219549"/>
              <a:ext cx="1106424" cy="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D52DFE-39A1-64B4-BE91-329EC667CB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5750" y="5227205"/>
              <a:ext cx="1680521" cy="18132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E393D49-939C-FCAD-5867-B7BA1C8292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04" y="5210868"/>
              <a:ext cx="1471814" cy="19193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4768AD3-D5DE-AC8A-17F6-37B3F9025390}"/>
              </a:ext>
            </a:extLst>
          </p:cNvPr>
          <p:cNvGrpSpPr/>
          <p:nvPr/>
        </p:nvGrpSpPr>
        <p:grpSpPr>
          <a:xfrm flipV="1">
            <a:off x="651011" y="5413428"/>
            <a:ext cx="4244867" cy="197665"/>
            <a:chOff x="651404" y="5210868"/>
            <a:chExt cx="4244867" cy="197665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7BB1B96-4CE2-63B0-8FF8-9EE7A75529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0103" y="5219549"/>
              <a:ext cx="1106424" cy="0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151C09-0E47-F366-2EB9-12F9F8051C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5750" y="5227205"/>
              <a:ext cx="1680521" cy="181328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DDD1D92-3793-D6A9-EEA9-71C005733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404" y="5210868"/>
              <a:ext cx="1471814" cy="191939"/>
            </a:xfrm>
            <a:prstGeom prst="line">
              <a:avLst/>
            </a:prstGeom>
            <a:ln w="9525">
              <a:solidFill>
                <a:schemeClr val="accent2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A632C016-8498-6067-5A3F-E0F848B1911D}"/>
              </a:ext>
            </a:extLst>
          </p:cNvPr>
          <p:cNvSpPr txBox="1"/>
          <p:nvPr/>
        </p:nvSpPr>
        <p:spPr>
          <a:xfrm>
            <a:off x="0" y="59932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F67BA80-2C05-35B1-8892-2997B027E5C9}"/>
              </a:ext>
            </a:extLst>
          </p:cNvPr>
          <p:cNvSpPr txBox="1"/>
          <p:nvPr/>
        </p:nvSpPr>
        <p:spPr>
          <a:xfrm>
            <a:off x="5395021" y="59932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E392064-5719-0FD8-BD19-B80501A20AE4}"/>
              </a:ext>
            </a:extLst>
          </p:cNvPr>
          <p:cNvSpPr txBox="1"/>
          <p:nvPr/>
        </p:nvSpPr>
        <p:spPr>
          <a:xfrm>
            <a:off x="9512033" y="4463137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C77E2C5-2A3F-787F-FC4B-D80B31BB1FE3}"/>
              </a:ext>
            </a:extLst>
          </p:cNvPr>
          <p:cNvSpPr txBox="1"/>
          <p:nvPr/>
        </p:nvSpPr>
        <p:spPr>
          <a:xfrm>
            <a:off x="8623341" y="4237856"/>
            <a:ext cx="113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lens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5AE41F7-D89E-5ACC-D1EC-93E509EE9A3E}"/>
              </a:ext>
            </a:extLst>
          </p:cNvPr>
          <p:cNvSpPr txBox="1"/>
          <p:nvPr/>
        </p:nvSpPr>
        <p:spPr>
          <a:xfrm>
            <a:off x="5399542" y="29009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3942677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9F355-D23A-9A63-F838-39932956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Blue flowers">
            <a:extLst>
              <a:ext uri="{FF2B5EF4-FFF2-40B4-BE49-F238E27FC236}">
                <a16:creationId xmlns:a16="http://schemas.microsoft.com/office/drawing/2014/main" id="{5ABBEEB0-D89D-5D09-6EDD-7ECBDF68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07" y="1270709"/>
            <a:ext cx="1498327" cy="714843"/>
          </a:xfrm>
          <a:prstGeom prst="rect">
            <a:avLst/>
          </a:prstGeom>
        </p:spPr>
      </p:pic>
      <p:pic>
        <p:nvPicPr>
          <p:cNvPr id="63" name="Picture 62" descr="A group of orange circles&#10;&#10;Description automatically generated">
            <a:extLst>
              <a:ext uri="{FF2B5EF4-FFF2-40B4-BE49-F238E27FC236}">
                <a16:creationId xmlns:a16="http://schemas.microsoft.com/office/drawing/2014/main" id="{5A412808-33DD-6CF8-D617-C79431E8917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447" b="79991"/>
          <a:stretch/>
        </p:blipFill>
        <p:spPr>
          <a:xfrm rot="16200000" flipV="1">
            <a:off x="10206233" y="5274265"/>
            <a:ext cx="946946" cy="3182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2781808-0876-664C-2988-22FE418F106D}"/>
              </a:ext>
            </a:extLst>
          </p:cNvPr>
          <p:cNvSpPr/>
          <p:nvPr/>
        </p:nvSpPr>
        <p:spPr>
          <a:xfrm>
            <a:off x="4572003" y="2987805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11BCF2-61D6-6B3F-BD48-2F4FB4C03B30}"/>
              </a:ext>
            </a:extLst>
          </p:cNvPr>
          <p:cNvCxnSpPr>
            <a:cxnSpLocks/>
          </p:cNvCxnSpPr>
          <p:nvPr/>
        </p:nvCxnSpPr>
        <p:spPr>
          <a:xfrm>
            <a:off x="4877190" y="5662750"/>
            <a:ext cx="25067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A0F962-EC71-DA6B-E8C9-2975D0073B38}"/>
              </a:ext>
            </a:extLst>
          </p:cNvPr>
          <p:cNvCxnSpPr/>
          <p:nvPr/>
        </p:nvCxnSpPr>
        <p:spPr>
          <a:xfrm flipV="1">
            <a:off x="4877190" y="3211287"/>
            <a:ext cx="628804" cy="2451463"/>
          </a:xfrm>
          <a:prstGeom prst="line">
            <a:avLst/>
          </a:prstGeom>
          <a:ln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ED2ED0-76A8-C431-B07D-1E93DA9EDE42}"/>
              </a:ext>
            </a:extLst>
          </p:cNvPr>
          <p:cNvCxnSpPr/>
          <p:nvPr/>
        </p:nvCxnSpPr>
        <p:spPr>
          <a:xfrm flipV="1">
            <a:off x="5481794" y="3211286"/>
            <a:ext cx="628804" cy="2451463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FDD3A0-57D1-6EA5-633E-53A2529F8C2F}"/>
              </a:ext>
            </a:extLst>
          </p:cNvPr>
          <p:cNvCxnSpPr>
            <a:cxnSpLocks/>
          </p:cNvCxnSpPr>
          <p:nvPr/>
        </p:nvCxnSpPr>
        <p:spPr>
          <a:xfrm flipV="1">
            <a:off x="6099988" y="759823"/>
            <a:ext cx="626162" cy="2482555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938FC-9A37-8D06-E4EF-E7F54CD2C1AF}"/>
              </a:ext>
            </a:extLst>
          </p:cNvPr>
          <p:cNvCxnSpPr>
            <a:cxnSpLocks/>
          </p:cNvCxnSpPr>
          <p:nvPr/>
        </p:nvCxnSpPr>
        <p:spPr>
          <a:xfrm flipV="1">
            <a:off x="5513663" y="759822"/>
            <a:ext cx="1205861" cy="2451463"/>
          </a:xfrm>
          <a:prstGeom prst="line">
            <a:avLst/>
          </a:prstGeom>
          <a:ln>
            <a:solidFill>
              <a:srgbClr val="FF000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A0E97-76D5-F351-8A02-62C93B151E6E}"/>
              </a:ext>
            </a:extLst>
          </p:cNvPr>
          <p:cNvSpPr/>
          <p:nvPr/>
        </p:nvSpPr>
        <p:spPr>
          <a:xfrm>
            <a:off x="4877190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63FD45-F281-017C-FB36-CC7364AAD35B}"/>
              </a:ext>
            </a:extLst>
          </p:cNvPr>
          <p:cNvSpPr/>
          <p:nvPr/>
        </p:nvSpPr>
        <p:spPr>
          <a:xfrm>
            <a:off x="5501359" y="7421220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EABF28-790D-3F94-996F-ADB4D6A0909C}"/>
              </a:ext>
            </a:extLst>
          </p:cNvPr>
          <p:cNvSpPr/>
          <p:nvPr/>
        </p:nvSpPr>
        <p:spPr>
          <a:xfrm>
            <a:off x="6125528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5F9B73-EF10-E1C2-B3E0-2F465D4F4184}"/>
              </a:ext>
            </a:extLst>
          </p:cNvPr>
          <p:cNvSpPr/>
          <p:nvPr/>
        </p:nvSpPr>
        <p:spPr>
          <a:xfrm>
            <a:off x="6749696" y="7421219"/>
            <a:ext cx="630936" cy="3180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05DCE1-F84F-E545-4170-BFC353D76A8E}"/>
              </a:ext>
            </a:extLst>
          </p:cNvPr>
          <p:cNvCxnSpPr/>
          <p:nvPr/>
        </p:nvCxnSpPr>
        <p:spPr>
          <a:xfrm flipV="1">
            <a:off x="6116593" y="0"/>
            <a:ext cx="0" cy="61556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B2E0CB-5D54-20EF-0B32-60A9F2FA51A6}"/>
              </a:ext>
            </a:extLst>
          </p:cNvPr>
          <p:cNvCxnSpPr/>
          <p:nvPr/>
        </p:nvCxnSpPr>
        <p:spPr>
          <a:xfrm flipV="1">
            <a:off x="6751828" y="3211285"/>
            <a:ext cx="628804" cy="2451463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91AAB8E-FF35-3E89-E14A-4139E05D5D2C}"/>
              </a:ext>
            </a:extLst>
          </p:cNvPr>
          <p:cNvCxnSpPr>
            <a:cxnSpLocks/>
          </p:cNvCxnSpPr>
          <p:nvPr/>
        </p:nvCxnSpPr>
        <p:spPr>
          <a:xfrm flipH="1" flipV="1">
            <a:off x="6727192" y="759822"/>
            <a:ext cx="653440" cy="2451463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73B45F-2A01-90A5-3AD6-4A41017224CC}"/>
              </a:ext>
            </a:extLst>
          </p:cNvPr>
          <p:cNvCxnSpPr>
            <a:cxnSpLocks/>
          </p:cNvCxnSpPr>
          <p:nvPr/>
        </p:nvCxnSpPr>
        <p:spPr>
          <a:xfrm flipH="1" flipV="1">
            <a:off x="6115356" y="3211283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C314A7-66AE-113C-0FA5-AFCC22C9348F}"/>
              </a:ext>
            </a:extLst>
          </p:cNvPr>
          <p:cNvCxnSpPr>
            <a:cxnSpLocks/>
          </p:cNvCxnSpPr>
          <p:nvPr/>
        </p:nvCxnSpPr>
        <p:spPr>
          <a:xfrm>
            <a:off x="5487790" y="759821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F8CB46-341C-DF5E-5EDE-D34E9293DF3D}"/>
              </a:ext>
            </a:extLst>
          </p:cNvPr>
          <p:cNvCxnSpPr>
            <a:cxnSpLocks/>
          </p:cNvCxnSpPr>
          <p:nvPr/>
        </p:nvCxnSpPr>
        <p:spPr>
          <a:xfrm>
            <a:off x="5493703" y="3211283"/>
            <a:ext cx="628804" cy="245146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F768EC-B3C3-EE72-49C7-77ED00E7193C}"/>
              </a:ext>
            </a:extLst>
          </p:cNvPr>
          <p:cNvCxnSpPr>
            <a:cxnSpLocks/>
          </p:cNvCxnSpPr>
          <p:nvPr/>
        </p:nvCxnSpPr>
        <p:spPr>
          <a:xfrm>
            <a:off x="5487790" y="759817"/>
            <a:ext cx="11622" cy="24825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249648-0772-DB76-7FCD-C27061C4B15D}"/>
              </a:ext>
            </a:extLst>
          </p:cNvPr>
          <p:cNvCxnSpPr>
            <a:cxnSpLocks/>
          </p:cNvCxnSpPr>
          <p:nvPr/>
        </p:nvCxnSpPr>
        <p:spPr>
          <a:xfrm flipH="1">
            <a:off x="6116593" y="3211283"/>
            <a:ext cx="628804" cy="2451463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9943D4-4584-E508-23A5-F6C8D7C741CE}"/>
              </a:ext>
            </a:extLst>
          </p:cNvPr>
          <p:cNvCxnSpPr>
            <a:cxnSpLocks/>
          </p:cNvCxnSpPr>
          <p:nvPr/>
        </p:nvCxnSpPr>
        <p:spPr>
          <a:xfrm>
            <a:off x="6733817" y="750897"/>
            <a:ext cx="11622" cy="2482561"/>
          </a:xfrm>
          <a:prstGeom prst="line">
            <a:avLst/>
          </a:prstGeom>
          <a:ln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A635D4-7D9D-2A6F-78E4-5D1EA8DFD264}"/>
              </a:ext>
            </a:extLst>
          </p:cNvPr>
          <p:cNvCxnSpPr>
            <a:cxnSpLocks/>
          </p:cNvCxnSpPr>
          <p:nvPr/>
        </p:nvCxnSpPr>
        <p:spPr>
          <a:xfrm flipH="1" flipV="1">
            <a:off x="4852732" y="3186818"/>
            <a:ext cx="628804" cy="2451463"/>
          </a:xfrm>
          <a:prstGeom prst="line">
            <a:avLst/>
          </a:prstGeom>
          <a:ln>
            <a:solidFill>
              <a:srgbClr val="00B0F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8C499C-D3D3-1D96-0A69-19D8014D6DC5}"/>
              </a:ext>
            </a:extLst>
          </p:cNvPr>
          <p:cNvCxnSpPr>
            <a:cxnSpLocks/>
          </p:cNvCxnSpPr>
          <p:nvPr/>
        </p:nvCxnSpPr>
        <p:spPr>
          <a:xfrm flipV="1">
            <a:off x="4843798" y="784293"/>
            <a:ext cx="645229" cy="2402525"/>
          </a:xfrm>
          <a:prstGeom prst="line">
            <a:avLst/>
          </a:prstGeom>
          <a:ln>
            <a:solidFill>
              <a:srgbClr val="00B0F0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DC279F-647B-003C-924D-50A8BFB2F2E7}"/>
              </a:ext>
            </a:extLst>
          </p:cNvPr>
          <p:cNvCxnSpPr>
            <a:cxnSpLocks/>
          </p:cNvCxnSpPr>
          <p:nvPr/>
        </p:nvCxnSpPr>
        <p:spPr>
          <a:xfrm flipH="1" flipV="1">
            <a:off x="5490984" y="775376"/>
            <a:ext cx="1250503" cy="2460377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5D2B5E-48F8-F454-4CA7-FEE69837962D}"/>
              </a:ext>
            </a:extLst>
          </p:cNvPr>
          <p:cNvCxnSpPr>
            <a:cxnSpLocks/>
          </p:cNvCxnSpPr>
          <p:nvPr/>
        </p:nvCxnSpPr>
        <p:spPr>
          <a:xfrm flipV="1">
            <a:off x="4911732" y="704782"/>
            <a:ext cx="1218810" cy="1279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902CFE-5460-CC87-0271-8E627221811E}"/>
              </a:ext>
            </a:extLst>
          </p:cNvPr>
          <p:cNvCxnSpPr>
            <a:cxnSpLocks/>
          </p:cNvCxnSpPr>
          <p:nvPr/>
        </p:nvCxnSpPr>
        <p:spPr>
          <a:xfrm>
            <a:off x="6106614" y="700456"/>
            <a:ext cx="1218810" cy="12793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26455B7-5647-F459-2C3D-3EB6FB75C2FE}"/>
              </a:ext>
            </a:extLst>
          </p:cNvPr>
          <p:cNvCxnSpPr>
            <a:cxnSpLocks/>
          </p:cNvCxnSpPr>
          <p:nvPr/>
        </p:nvCxnSpPr>
        <p:spPr>
          <a:xfrm>
            <a:off x="7086859" y="5227205"/>
            <a:ext cx="45720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BA7FBE-45DD-5BC3-E1A0-7F5C4A3C8E89}"/>
              </a:ext>
            </a:extLst>
          </p:cNvPr>
          <p:cNvCxnSpPr>
            <a:cxnSpLocks/>
          </p:cNvCxnSpPr>
          <p:nvPr/>
        </p:nvCxnSpPr>
        <p:spPr>
          <a:xfrm rot="5400000">
            <a:off x="4714566" y="5187707"/>
            <a:ext cx="457200" cy="457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1EBE389-A2D4-888F-03AA-88D8F0D6DAB8}"/>
              </a:ext>
            </a:extLst>
          </p:cNvPr>
          <p:cNvCxnSpPr>
            <a:cxnSpLocks/>
          </p:cNvCxnSpPr>
          <p:nvPr/>
        </p:nvCxnSpPr>
        <p:spPr>
          <a:xfrm flipH="1" flipV="1">
            <a:off x="6742378" y="3235755"/>
            <a:ext cx="573081" cy="2219058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CE6826B-9D94-2C22-A465-94E4CE6A63D7}"/>
              </a:ext>
            </a:extLst>
          </p:cNvPr>
          <p:cNvSpPr/>
          <p:nvPr/>
        </p:nvSpPr>
        <p:spPr>
          <a:xfrm rot="5400000">
            <a:off x="8626292" y="5327376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5AAE632-C492-F7EB-E3EB-DEC1D63ED5AE}"/>
              </a:ext>
            </a:extLst>
          </p:cNvPr>
          <p:cNvSpPr/>
          <p:nvPr/>
        </p:nvSpPr>
        <p:spPr>
          <a:xfrm rot="5400000">
            <a:off x="9657261" y="5334002"/>
            <a:ext cx="1113182" cy="21203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F1F7CA7-F6ED-333E-337B-CE672459DD8B}"/>
              </a:ext>
            </a:extLst>
          </p:cNvPr>
          <p:cNvCxnSpPr>
            <a:cxnSpLocks/>
          </p:cNvCxnSpPr>
          <p:nvPr/>
        </p:nvCxnSpPr>
        <p:spPr>
          <a:xfrm flipH="1">
            <a:off x="7304193" y="5440019"/>
            <a:ext cx="3534641" cy="0"/>
          </a:xfrm>
          <a:prstGeom prst="line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602AB9-8969-50FA-7460-8E3ED0AB08FC}"/>
              </a:ext>
            </a:extLst>
          </p:cNvPr>
          <p:cNvSpPr txBox="1"/>
          <p:nvPr/>
        </p:nvSpPr>
        <p:spPr>
          <a:xfrm>
            <a:off x="10107834" y="5980229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6FF54B9-54AC-BBFE-BB42-2BB7FC3856C8}"/>
              </a:ext>
            </a:extLst>
          </p:cNvPr>
          <p:cNvCxnSpPr>
            <a:cxnSpLocks/>
          </p:cNvCxnSpPr>
          <p:nvPr/>
        </p:nvCxnSpPr>
        <p:spPr>
          <a:xfrm flipH="1">
            <a:off x="7416175" y="5227205"/>
            <a:ext cx="1766708" cy="362657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A6852E1-1D7E-6E58-E48F-79E5BF89264C}"/>
              </a:ext>
            </a:extLst>
          </p:cNvPr>
          <p:cNvCxnSpPr>
            <a:cxnSpLocks/>
          </p:cNvCxnSpPr>
          <p:nvPr/>
        </p:nvCxnSpPr>
        <p:spPr>
          <a:xfrm flipH="1" flipV="1">
            <a:off x="1993948" y="3729728"/>
            <a:ext cx="356165" cy="2460382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CCE6F7E-82DB-F10C-978B-B78DAD2357DC}"/>
              </a:ext>
            </a:extLst>
          </p:cNvPr>
          <p:cNvCxnSpPr>
            <a:cxnSpLocks/>
          </p:cNvCxnSpPr>
          <p:nvPr/>
        </p:nvCxnSpPr>
        <p:spPr>
          <a:xfrm flipH="1" flipV="1">
            <a:off x="2703488" y="3229839"/>
            <a:ext cx="356165" cy="2460382"/>
          </a:xfrm>
          <a:prstGeom prst="line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6B17422-80C5-BA8F-BA06-EA49DD0AC403}"/>
              </a:ext>
            </a:extLst>
          </p:cNvPr>
          <p:cNvCxnSpPr>
            <a:cxnSpLocks/>
          </p:cNvCxnSpPr>
          <p:nvPr/>
        </p:nvCxnSpPr>
        <p:spPr>
          <a:xfrm flipH="1" flipV="1">
            <a:off x="7000770" y="3211279"/>
            <a:ext cx="465561" cy="2378583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65F029-43DA-C5DB-42F1-41D47801CDEB}"/>
              </a:ext>
            </a:extLst>
          </p:cNvPr>
          <p:cNvCxnSpPr>
            <a:cxnSpLocks/>
          </p:cNvCxnSpPr>
          <p:nvPr/>
        </p:nvCxnSpPr>
        <p:spPr>
          <a:xfrm flipH="1" flipV="1">
            <a:off x="5752394" y="769462"/>
            <a:ext cx="1250503" cy="2460377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E7B4F6-90A7-7D02-5863-7B9EEA115B69}"/>
              </a:ext>
            </a:extLst>
          </p:cNvPr>
          <p:cNvCxnSpPr>
            <a:cxnSpLocks/>
          </p:cNvCxnSpPr>
          <p:nvPr/>
        </p:nvCxnSpPr>
        <p:spPr>
          <a:xfrm flipH="1" flipV="1">
            <a:off x="5258480" y="816566"/>
            <a:ext cx="1250503" cy="2460377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150AD6-7CB9-3D95-2173-401909A7B43D}"/>
              </a:ext>
            </a:extLst>
          </p:cNvPr>
          <p:cNvCxnSpPr>
            <a:cxnSpLocks/>
          </p:cNvCxnSpPr>
          <p:nvPr/>
        </p:nvCxnSpPr>
        <p:spPr>
          <a:xfrm flipH="1" flipV="1">
            <a:off x="6491501" y="3241667"/>
            <a:ext cx="617508" cy="1985534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9715AC-362C-97F6-BF34-CA5175C2890A}"/>
              </a:ext>
            </a:extLst>
          </p:cNvPr>
          <p:cNvCxnSpPr>
            <a:cxnSpLocks/>
          </p:cNvCxnSpPr>
          <p:nvPr/>
        </p:nvCxnSpPr>
        <p:spPr>
          <a:xfrm flipH="1" flipV="1">
            <a:off x="7065164" y="5227205"/>
            <a:ext cx="2119991" cy="399050"/>
          </a:xfrm>
          <a:prstGeom prst="line">
            <a:avLst/>
          </a:prstGeom>
          <a:ln w="9525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1FE9C7-CEB6-DA07-E87A-A40B210B4F62}"/>
              </a:ext>
            </a:extLst>
          </p:cNvPr>
          <p:cNvSpPr/>
          <p:nvPr/>
        </p:nvSpPr>
        <p:spPr>
          <a:xfrm>
            <a:off x="9225181" y="1218950"/>
            <a:ext cx="1669312" cy="821515"/>
          </a:xfrm>
          <a:prstGeom prst="roundRect">
            <a:avLst/>
          </a:prstGeom>
          <a:solidFill>
            <a:srgbClr val="D86ECC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A13443-0F21-98E7-9F48-06F8FA2F51E7}"/>
              </a:ext>
            </a:extLst>
          </p:cNvPr>
          <p:cNvCxnSpPr>
            <a:cxnSpLocks/>
          </p:cNvCxnSpPr>
          <p:nvPr/>
        </p:nvCxnSpPr>
        <p:spPr>
          <a:xfrm flipV="1">
            <a:off x="9565923" y="1999650"/>
            <a:ext cx="1272911" cy="12772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AA1713F-B3BD-B873-E3A6-521A8226EBDA}"/>
              </a:ext>
            </a:extLst>
          </p:cNvPr>
          <p:cNvSpPr/>
          <p:nvPr/>
        </p:nvSpPr>
        <p:spPr>
          <a:xfrm>
            <a:off x="6358926" y="1203639"/>
            <a:ext cx="2124546" cy="246888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E282C9-C85E-3EE8-A98A-4A7563444569}"/>
              </a:ext>
            </a:extLst>
          </p:cNvPr>
          <p:cNvSpPr/>
          <p:nvPr/>
        </p:nvSpPr>
        <p:spPr>
          <a:xfrm>
            <a:off x="322167" y="1203639"/>
            <a:ext cx="2124546" cy="246888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orange circles&#10;&#10;Description automatically generated">
            <a:extLst>
              <a:ext uri="{FF2B5EF4-FFF2-40B4-BE49-F238E27FC236}">
                <a16:creationId xmlns:a16="http://schemas.microsoft.com/office/drawing/2014/main" id="{BFDAAA04-4A2B-B5AB-B6FD-54EBCAFABE4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3" r="-789" b="-976"/>
          <a:stretch>
            <a:fillRect/>
          </a:stretch>
        </p:blipFill>
        <p:spPr>
          <a:xfrm rot="16200000" flipV="1">
            <a:off x="7976055" y="2057542"/>
            <a:ext cx="5121630" cy="3125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DF468A-CB0E-4CAA-8FBE-BAEFF174B4E8}"/>
              </a:ext>
            </a:extLst>
          </p:cNvPr>
          <p:cNvSpPr txBox="1"/>
          <p:nvPr/>
        </p:nvSpPr>
        <p:spPr>
          <a:xfrm>
            <a:off x="9497778" y="6150114"/>
            <a:ext cx="205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Tissue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645B5-24C4-D5E4-9689-24D0D533DC50}"/>
              </a:ext>
            </a:extLst>
          </p:cNvPr>
          <p:cNvSpPr/>
          <p:nvPr/>
        </p:nvSpPr>
        <p:spPr>
          <a:xfrm>
            <a:off x="255180" y="1158948"/>
            <a:ext cx="8261493" cy="4963349"/>
          </a:xfrm>
          <a:prstGeom prst="rect">
            <a:avLst/>
          </a:prstGeom>
          <a:noFill/>
          <a:ln w="1270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A605D2-A1BB-88FD-A472-CA78638C09D8}"/>
              </a:ext>
            </a:extLst>
          </p:cNvPr>
          <p:cNvSpPr/>
          <p:nvPr/>
        </p:nvSpPr>
        <p:spPr>
          <a:xfrm flipH="1">
            <a:off x="6691641" y="1756651"/>
            <a:ext cx="1371600" cy="1371600"/>
          </a:xfrm>
          <a:prstGeom prst="ellipse">
            <a:avLst/>
          </a:prstGeom>
          <a:solidFill>
            <a:srgbClr val="9966FF">
              <a:alpha val="30196"/>
            </a:srgbClr>
          </a:solidFill>
          <a:ln w="76200">
            <a:solidFill>
              <a:srgbClr val="99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2DCCF5-E8D6-AFCB-D802-441A11159797}"/>
              </a:ext>
            </a:extLst>
          </p:cNvPr>
          <p:cNvSpPr/>
          <p:nvPr/>
        </p:nvSpPr>
        <p:spPr>
          <a:xfrm flipH="1">
            <a:off x="2091777" y="4274802"/>
            <a:ext cx="1143000" cy="1143000"/>
          </a:xfrm>
          <a:prstGeom prst="ellipse">
            <a:avLst/>
          </a:prstGeom>
          <a:solidFill>
            <a:srgbClr val="00B0F0">
              <a:alpha val="30196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FC9027-DCD9-F2B5-E39F-6FF1F71C8FC5}"/>
              </a:ext>
            </a:extLst>
          </p:cNvPr>
          <p:cNvSpPr/>
          <p:nvPr/>
        </p:nvSpPr>
        <p:spPr>
          <a:xfrm flipH="1">
            <a:off x="5011662" y="1985251"/>
            <a:ext cx="914400" cy="914400"/>
          </a:xfrm>
          <a:prstGeom prst="ellipse">
            <a:avLst/>
          </a:prstGeom>
          <a:solidFill>
            <a:srgbClr val="0000FF">
              <a:alpha val="30196"/>
            </a:srgbClr>
          </a:solidFill>
          <a:ln w="762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5326FA-D7B1-D4C9-0B12-CD9D562A22B5}"/>
              </a:ext>
            </a:extLst>
          </p:cNvPr>
          <p:cNvSpPr>
            <a:spLocks/>
          </p:cNvSpPr>
          <p:nvPr/>
        </p:nvSpPr>
        <p:spPr>
          <a:xfrm flipH="1">
            <a:off x="4658117" y="4503402"/>
            <a:ext cx="685800" cy="685800"/>
          </a:xfrm>
          <a:prstGeom prst="ellipse">
            <a:avLst/>
          </a:prstGeom>
          <a:solidFill>
            <a:schemeClr val="accent6">
              <a:lumMod val="75000"/>
              <a:alpha val="30196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7FF520-212E-F065-A642-373F52CB0C9B}"/>
              </a:ext>
            </a:extLst>
          </p:cNvPr>
          <p:cNvSpPr>
            <a:spLocks noChangeAspect="1"/>
          </p:cNvSpPr>
          <p:nvPr/>
        </p:nvSpPr>
        <p:spPr>
          <a:xfrm flipH="1">
            <a:off x="3407563" y="2213851"/>
            <a:ext cx="457200" cy="457200"/>
          </a:xfrm>
          <a:prstGeom prst="ellipse">
            <a:avLst/>
          </a:prstGeom>
          <a:solidFill>
            <a:srgbClr val="996600">
              <a:alpha val="30196"/>
            </a:srgbClr>
          </a:solidFill>
          <a:ln w="76200">
            <a:solidFill>
              <a:srgbClr val="99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2BCD6B-F8A1-5EFD-6182-650CDA9B7931}"/>
              </a:ext>
            </a:extLst>
          </p:cNvPr>
          <p:cNvSpPr>
            <a:spLocks noChangeAspect="1"/>
          </p:cNvSpPr>
          <p:nvPr/>
        </p:nvSpPr>
        <p:spPr>
          <a:xfrm flipH="1">
            <a:off x="6705597" y="4732002"/>
            <a:ext cx="228600" cy="228600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D8C7BDA-C2A8-BD60-D641-DE36C3E3EE16}"/>
              </a:ext>
            </a:extLst>
          </p:cNvPr>
          <p:cNvSpPr>
            <a:spLocks noChangeAspect="1"/>
          </p:cNvSpPr>
          <p:nvPr/>
        </p:nvSpPr>
        <p:spPr>
          <a:xfrm flipH="1">
            <a:off x="1689514" y="2419591"/>
            <a:ext cx="45720" cy="45720"/>
          </a:xfrm>
          <a:prstGeom prst="ellipse">
            <a:avLst/>
          </a:prstGeom>
          <a:solidFill>
            <a:srgbClr val="FF0000">
              <a:alpha val="3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B9F1CB-E369-04A9-7999-9A4F8E4DB0D6}"/>
              </a:ext>
            </a:extLst>
          </p:cNvPr>
          <p:cNvSpPr txBox="1"/>
          <p:nvPr/>
        </p:nvSpPr>
        <p:spPr>
          <a:xfrm>
            <a:off x="3078027" y="6150114"/>
            <a:ext cx="205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2C3F11-90D2-6115-4CF8-C6AAF04C6042}"/>
              </a:ext>
            </a:extLst>
          </p:cNvPr>
          <p:cNvSpPr txBox="1"/>
          <p:nvPr/>
        </p:nvSpPr>
        <p:spPr>
          <a:xfrm>
            <a:off x="66958" y="3264289"/>
            <a:ext cx="264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 mirror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CF79054-942B-203C-0C9A-2273D6E25142}"/>
              </a:ext>
            </a:extLst>
          </p:cNvPr>
          <p:cNvSpPr/>
          <p:nvPr/>
        </p:nvSpPr>
        <p:spPr>
          <a:xfrm flipH="1">
            <a:off x="6428972" y="1481328"/>
            <a:ext cx="1371600" cy="1371600"/>
          </a:xfrm>
          <a:prstGeom prst="ellipse">
            <a:avLst/>
          </a:prstGeom>
          <a:solidFill>
            <a:srgbClr val="9966FF">
              <a:alpha val="30196"/>
            </a:srgbClr>
          </a:solidFill>
          <a:ln w="38100">
            <a:solidFill>
              <a:srgbClr val="996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BF762-0D42-F170-9E8E-8D252C755FF3}"/>
              </a:ext>
            </a:extLst>
          </p:cNvPr>
          <p:cNvSpPr/>
          <p:nvPr/>
        </p:nvSpPr>
        <p:spPr>
          <a:xfrm flipH="1">
            <a:off x="1819583" y="3999479"/>
            <a:ext cx="1143000" cy="1143000"/>
          </a:xfrm>
          <a:prstGeom prst="ellipse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5EFFB7-961E-E172-95F5-A8551BFBD74D}"/>
              </a:ext>
            </a:extLst>
          </p:cNvPr>
          <p:cNvSpPr/>
          <p:nvPr/>
        </p:nvSpPr>
        <p:spPr>
          <a:xfrm flipH="1">
            <a:off x="4739468" y="1709928"/>
            <a:ext cx="914400" cy="914400"/>
          </a:xfrm>
          <a:prstGeom prst="ellipse">
            <a:avLst/>
          </a:prstGeom>
          <a:solidFill>
            <a:srgbClr val="0000FF">
              <a:alpha val="30196"/>
            </a:srgbClr>
          </a:solidFill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2953A48-7233-4250-0FA0-37CBFE057E7D}"/>
              </a:ext>
            </a:extLst>
          </p:cNvPr>
          <p:cNvSpPr>
            <a:spLocks/>
          </p:cNvSpPr>
          <p:nvPr/>
        </p:nvSpPr>
        <p:spPr>
          <a:xfrm flipH="1">
            <a:off x="4385923" y="4228079"/>
            <a:ext cx="685800" cy="685800"/>
          </a:xfrm>
          <a:prstGeom prst="ellipse">
            <a:avLst/>
          </a:prstGeom>
          <a:solidFill>
            <a:schemeClr val="accent6">
              <a:lumMod val="75000"/>
              <a:alpha val="3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AF4F08-472C-C513-50E8-4A657D950256}"/>
              </a:ext>
            </a:extLst>
          </p:cNvPr>
          <p:cNvSpPr>
            <a:spLocks noChangeAspect="1"/>
          </p:cNvSpPr>
          <p:nvPr/>
        </p:nvSpPr>
        <p:spPr>
          <a:xfrm flipH="1">
            <a:off x="3135369" y="1938528"/>
            <a:ext cx="457200" cy="457200"/>
          </a:xfrm>
          <a:prstGeom prst="ellipse">
            <a:avLst/>
          </a:prstGeom>
          <a:solidFill>
            <a:srgbClr val="996600">
              <a:alpha val="30196"/>
            </a:srgbClr>
          </a:solidFill>
          <a:ln w="38100">
            <a:solidFill>
              <a:srgbClr val="9966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59F8585-A63F-73C7-4FD5-3ECAF53DED67}"/>
              </a:ext>
            </a:extLst>
          </p:cNvPr>
          <p:cNvSpPr>
            <a:spLocks noChangeAspect="1"/>
          </p:cNvSpPr>
          <p:nvPr/>
        </p:nvSpPr>
        <p:spPr>
          <a:xfrm flipH="1">
            <a:off x="6433403" y="4456679"/>
            <a:ext cx="228600" cy="228600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F56ECD-A323-6744-1C23-135B520BB57B}"/>
              </a:ext>
            </a:extLst>
          </p:cNvPr>
          <p:cNvSpPr>
            <a:spLocks noChangeAspect="1"/>
          </p:cNvSpPr>
          <p:nvPr/>
        </p:nvSpPr>
        <p:spPr>
          <a:xfrm flipH="1">
            <a:off x="1417320" y="2144268"/>
            <a:ext cx="45720" cy="45720"/>
          </a:xfrm>
          <a:prstGeom prst="ellipse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ED2714-D574-9D1C-DF36-A4EC738DC846}"/>
              </a:ext>
            </a:extLst>
          </p:cNvPr>
          <p:cNvSpPr/>
          <p:nvPr/>
        </p:nvSpPr>
        <p:spPr>
          <a:xfrm flipH="1">
            <a:off x="6457547" y="2057400"/>
            <a:ext cx="1371600" cy="1371600"/>
          </a:xfrm>
          <a:prstGeom prst="ellipse">
            <a:avLst/>
          </a:prstGeom>
          <a:solidFill>
            <a:srgbClr val="9966FF">
              <a:alpha val="30196"/>
            </a:srgbClr>
          </a:solidFill>
          <a:ln w="38100">
            <a:solidFill>
              <a:srgbClr val="996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D4EBE44-CC3F-ECBA-0209-827CF337806E}"/>
              </a:ext>
            </a:extLst>
          </p:cNvPr>
          <p:cNvSpPr/>
          <p:nvPr/>
        </p:nvSpPr>
        <p:spPr>
          <a:xfrm flipH="1">
            <a:off x="1819583" y="4575551"/>
            <a:ext cx="1143000" cy="1143000"/>
          </a:xfrm>
          <a:prstGeom prst="ellipse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3C8C4EE-BE4F-238D-29E8-791EAF4577D5}"/>
              </a:ext>
            </a:extLst>
          </p:cNvPr>
          <p:cNvSpPr/>
          <p:nvPr/>
        </p:nvSpPr>
        <p:spPr>
          <a:xfrm flipH="1">
            <a:off x="4739468" y="2286000"/>
            <a:ext cx="914400" cy="914400"/>
          </a:xfrm>
          <a:prstGeom prst="ellipse">
            <a:avLst/>
          </a:prstGeom>
          <a:solidFill>
            <a:srgbClr val="0000FF">
              <a:alpha val="30196"/>
            </a:srgbClr>
          </a:solidFill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11E2A6-C4DD-FCFB-4F15-1DB4EB56E6DD}"/>
              </a:ext>
            </a:extLst>
          </p:cNvPr>
          <p:cNvSpPr>
            <a:spLocks/>
          </p:cNvSpPr>
          <p:nvPr/>
        </p:nvSpPr>
        <p:spPr>
          <a:xfrm flipH="1">
            <a:off x="4385923" y="4804151"/>
            <a:ext cx="685800" cy="685800"/>
          </a:xfrm>
          <a:prstGeom prst="ellipse">
            <a:avLst/>
          </a:prstGeom>
          <a:solidFill>
            <a:schemeClr val="accent6">
              <a:lumMod val="75000"/>
              <a:alpha val="3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1DE50C-AAB4-8E27-7637-5D8795A21BFF}"/>
              </a:ext>
            </a:extLst>
          </p:cNvPr>
          <p:cNvSpPr>
            <a:spLocks noChangeAspect="1"/>
          </p:cNvSpPr>
          <p:nvPr/>
        </p:nvSpPr>
        <p:spPr>
          <a:xfrm flipH="1">
            <a:off x="3135369" y="2514600"/>
            <a:ext cx="457200" cy="457200"/>
          </a:xfrm>
          <a:prstGeom prst="ellipse">
            <a:avLst/>
          </a:prstGeom>
          <a:solidFill>
            <a:srgbClr val="996600">
              <a:alpha val="30196"/>
            </a:srgbClr>
          </a:solidFill>
          <a:ln w="38100">
            <a:solidFill>
              <a:srgbClr val="9966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DE7CE0-1471-DEB4-8294-4612E408A7FB}"/>
              </a:ext>
            </a:extLst>
          </p:cNvPr>
          <p:cNvSpPr>
            <a:spLocks noChangeAspect="1"/>
          </p:cNvSpPr>
          <p:nvPr/>
        </p:nvSpPr>
        <p:spPr>
          <a:xfrm flipH="1">
            <a:off x="6433403" y="5032751"/>
            <a:ext cx="228600" cy="228600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A2FC9C8-AC8D-0804-2F10-4C66B11FA464}"/>
              </a:ext>
            </a:extLst>
          </p:cNvPr>
          <p:cNvSpPr>
            <a:spLocks noChangeAspect="1"/>
          </p:cNvSpPr>
          <p:nvPr/>
        </p:nvSpPr>
        <p:spPr>
          <a:xfrm flipH="1">
            <a:off x="1417320" y="2720340"/>
            <a:ext cx="45720" cy="45720"/>
          </a:xfrm>
          <a:prstGeom prst="ellipse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CDBAE6-EF26-12C6-1FE5-3129EAA5083F}"/>
              </a:ext>
            </a:extLst>
          </p:cNvPr>
          <p:cNvSpPr/>
          <p:nvPr/>
        </p:nvSpPr>
        <p:spPr>
          <a:xfrm flipH="1">
            <a:off x="7017309" y="1484869"/>
            <a:ext cx="1371600" cy="1371600"/>
          </a:xfrm>
          <a:prstGeom prst="ellipse">
            <a:avLst/>
          </a:prstGeom>
          <a:solidFill>
            <a:srgbClr val="9966FF">
              <a:alpha val="30196"/>
            </a:srgbClr>
          </a:solidFill>
          <a:ln w="38100">
            <a:solidFill>
              <a:srgbClr val="996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5F6D4AB-4A72-1EAA-6A06-A813C4741313}"/>
              </a:ext>
            </a:extLst>
          </p:cNvPr>
          <p:cNvSpPr/>
          <p:nvPr/>
        </p:nvSpPr>
        <p:spPr>
          <a:xfrm flipH="1">
            <a:off x="2407920" y="4003020"/>
            <a:ext cx="1143000" cy="1143000"/>
          </a:xfrm>
          <a:prstGeom prst="ellipse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2B8BFE-903A-8A25-7A1E-43E4A7A179C5}"/>
              </a:ext>
            </a:extLst>
          </p:cNvPr>
          <p:cNvSpPr/>
          <p:nvPr/>
        </p:nvSpPr>
        <p:spPr>
          <a:xfrm flipH="1">
            <a:off x="5327805" y="1713469"/>
            <a:ext cx="914400" cy="914400"/>
          </a:xfrm>
          <a:prstGeom prst="ellipse">
            <a:avLst/>
          </a:prstGeom>
          <a:solidFill>
            <a:srgbClr val="0000FF">
              <a:alpha val="30196"/>
            </a:srgbClr>
          </a:solidFill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0766961-8B42-C7BD-D860-2CC50316995A}"/>
              </a:ext>
            </a:extLst>
          </p:cNvPr>
          <p:cNvSpPr>
            <a:spLocks/>
          </p:cNvSpPr>
          <p:nvPr/>
        </p:nvSpPr>
        <p:spPr>
          <a:xfrm flipH="1">
            <a:off x="4974260" y="4231620"/>
            <a:ext cx="685800" cy="685800"/>
          </a:xfrm>
          <a:prstGeom prst="ellipse">
            <a:avLst/>
          </a:prstGeom>
          <a:solidFill>
            <a:schemeClr val="accent6">
              <a:lumMod val="75000"/>
              <a:alpha val="3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3B73F4-1689-3354-6060-0B1F0DCEC6B3}"/>
              </a:ext>
            </a:extLst>
          </p:cNvPr>
          <p:cNvSpPr>
            <a:spLocks noChangeAspect="1"/>
          </p:cNvSpPr>
          <p:nvPr/>
        </p:nvSpPr>
        <p:spPr>
          <a:xfrm flipH="1">
            <a:off x="3723706" y="1942069"/>
            <a:ext cx="457200" cy="457200"/>
          </a:xfrm>
          <a:prstGeom prst="ellipse">
            <a:avLst/>
          </a:prstGeom>
          <a:solidFill>
            <a:srgbClr val="996600">
              <a:alpha val="30196"/>
            </a:srgbClr>
          </a:solidFill>
          <a:ln w="38100">
            <a:solidFill>
              <a:srgbClr val="9966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48D57E2-9144-8CDD-2BC5-98386E59D96A}"/>
              </a:ext>
            </a:extLst>
          </p:cNvPr>
          <p:cNvSpPr>
            <a:spLocks noChangeAspect="1"/>
          </p:cNvSpPr>
          <p:nvPr/>
        </p:nvSpPr>
        <p:spPr>
          <a:xfrm flipH="1">
            <a:off x="7021740" y="4460220"/>
            <a:ext cx="228600" cy="228600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A495DD2-B322-E194-C4E2-13A9ABB128CA}"/>
              </a:ext>
            </a:extLst>
          </p:cNvPr>
          <p:cNvSpPr>
            <a:spLocks noChangeAspect="1"/>
          </p:cNvSpPr>
          <p:nvPr/>
        </p:nvSpPr>
        <p:spPr>
          <a:xfrm flipH="1">
            <a:off x="2005657" y="2147809"/>
            <a:ext cx="45720" cy="45720"/>
          </a:xfrm>
          <a:prstGeom prst="ellipse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C4B7CE-D1A2-F973-1574-91313BCCC3ED}"/>
              </a:ext>
            </a:extLst>
          </p:cNvPr>
          <p:cNvSpPr/>
          <p:nvPr/>
        </p:nvSpPr>
        <p:spPr>
          <a:xfrm flipH="1">
            <a:off x="7017309" y="2060941"/>
            <a:ext cx="1371600" cy="1371600"/>
          </a:xfrm>
          <a:prstGeom prst="ellipse">
            <a:avLst/>
          </a:prstGeom>
          <a:solidFill>
            <a:srgbClr val="9966FF">
              <a:alpha val="30196"/>
            </a:srgbClr>
          </a:solidFill>
          <a:ln w="38100">
            <a:solidFill>
              <a:srgbClr val="9966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5A342EF-21FD-CC6E-6627-DC3E2FDC7948}"/>
              </a:ext>
            </a:extLst>
          </p:cNvPr>
          <p:cNvSpPr/>
          <p:nvPr/>
        </p:nvSpPr>
        <p:spPr>
          <a:xfrm flipH="1">
            <a:off x="2407920" y="4579092"/>
            <a:ext cx="1143000" cy="1143000"/>
          </a:xfrm>
          <a:prstGeom prst="ellipse">
            <a:avLst/>
          </a:prstGeom>
          <a:solidFill>
            <a:srgbClr val="00B0F0">
              <a:alpha val="30196"/>
            </a:srgbClr>
          </a:solidFill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219711A-F061-D188-070A-4582027D4A84}"/>
              </a:ext>
            </a:extLst>
          </p:cNvPr>
          <p:cNvSpPr/>
          <p:nvPr/>
        </p:nvSpPr>
        <p:spPr>
          <a:xfrm flipH="1">
            <a:off x="5327805" y="2289541"/>
            <a:ext cx="914400" cy="914400"/>
          </a:xfrm>
          <a:prstGeom prst="ellipse">
            <a:avLst/>
          </a:prstGeom>
          <a:solidFill>
            <a:srgbClr val="0000FF">
              <a:alpha val="30196"/>
            </a:srgbClr>
          </a:solidFill>
          <a:ln w="3810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C6EA85D-96CD-C3D6-4545-0DDAE334E473}"/>
              </a:ext>
            </a:extLst>
          </p:cNvPr>
          <p:cNvSpPr>
            <a:spLocks/>
          </p:cNvSpPr>
          <p:nvPr/>
        </p:nvSpPr>
        <p:spPr>
          <a:xfrm flipH="1">
            <a:off x="4974260" y="4807692"/>
            <a:ext cx="685800" cy="685800"/>
          </a:xfrm>
          <a:prstGeom prst="ellipse">
            <a:avLst/>
          </a:prstGeom>
          <a:solidFill>
            <a:schemeClr val="accent6">
              <a:lumMod val="75000"/>
              <a:alpha val="30196"/>
            </a:schemeClr>
          </a:solidFill>
          <a:ln w="381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3402B3-57A1-48D4-AC9B-0CD5BD3B14A7}"/>
              </a:ext>
            </a:extLst>
          </p:cNvPr>
          <p:cNvSpPr>
            <a:spLocks noChangeAspect="1"/>
          </p:cNvSpPr>
          <p:nvPr/>
        </p:nvSpPr>
        <p:spPr>
          <a:xfrm flipH="1">
            <a:off x="3723706" y="2518141"/>
            <a:ext cx="457200" cy="457200"/>
          </a:xfrm>
          <a:prstGeom prst="ellipse">
            <a:avLst/>
          </a:prstGeom>
          <a:solidFill>
            <a:srgbClr val="996600">
              <a:alpha val="30196"/>
            </a:srgbClr>
          </a:solidFill>
          <a:ln w="38100">
            <a:solidFill>
              <a:srgbClr val="9966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068755F-E624-6156-E31C-343B506D8DB2}"/>
              </a:ext>
            </a:extLst>
          </p:cNvPr>
          <p:cNvSpPr>
            <a:spLocks noChangeAspect="1"/>
          </p:cNvSpPr>
          <p:nvPr/>
        </p:nvSpPr>
        <p:spPr>
          <a:xfrm flipH="1">
            <a:off x="7021740" y="5036292"/>
            <a:ext cx="228600" cy="228600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EAAFD08-7ABF-A733-AF5A-A5022B078CBB}"/>
              </a:ext>
            </a:extLst>
          </p:cNvPr>
          <p:cNvSpPr>
            <a:spLocks noChangeAspect="1"/>
          </p:cNvSpPr>
          <p:nvPr/>
        </p:nvSpPr>
        <p:spPr>
          <a:xfrm flipH="1">
            <a:off x="2005657" y="2723881"/>
            <a:ext cx="45720" cy="45720"/>
          </a:xfrm>
          <a:prstGeom prst="ellipse">
            <a:avLst/>
          </a:prstGeom>
          <a:solidFill>
            <a:srgbClr val="FF0000">
              <a:alpha val="30196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6B8EC7-2745-C82D-9445-4E49ED1975E6}"/>
              </a:ext>
            </a:extLst>
          </p:cNvPr>
          <p:cNvSpPr txBox="1"/>
          <p:nvPr/>
        </p:nvSpPr>
        <p:spPr>
          <a:xfrm>
            <a:off x="6085157" y="3264289"/>
            <a:ext cx="264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Entrance mirror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9F9497-DAB0-531C-FB70-B4A894F68A9A}"/>
              </a:ext>
            </a:extLst>
          </p:cNvPr>
          <p:cNvSpPr txBox="1"/>
          <p:nvPr/>
        </p:nvSpPr>
        <p:spPr>
          <a:xfrm>
            <a:off x="92146" y="-4866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Entrance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EA3ABA-ACF6-5249-D799-A893534417FD}"/>
              </a:ext>
            </a:extLst>
          </p:cNvPr>
          <p:cNvSpPr txBox="1"/>
          <p:nvPr/>
        </p:nvSpPr>
        <p:spPr>
          <a:xfrm>
            <a:off x="2981032" y="-4866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D8B805-8502-8035-6269-98ED90AD8800}"/>
              </a:ext>
            </a:extLst>
          </p:cNvPr>
          <p:cNvSpPr txBox="1"/>
          <p:nvPr/>
        </p:nvSpPr>
        <p:spPr>
          <a:xfrm>
            <a:off x="5869918" y="-4866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BF00F9-E687-5D57-405E-DA18384C8992}"/>
              </a:ext>
            </a:extLst>
          </p:cNvPr>
          <p:cNvSpPr txBox="1"/>
          <p:nvPr/>
        </p:nvSpPr>
        <p:spPr>
          <a:xfrm>
            <a:off x="8758803" y="-4866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16D6EE-3E6A-7123-5500-821B214A8157}"/>
              </a:ext>
            </a:extLst>
          </p:cNvPr>
          <p:cNvSpPr txBox="1"/>
          <p:nvPr/>
        </p:nvSpPr>
        <p:spPr>
          <a:xfrm>
            <a:off x="92146" y="54447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EB5F80-1A2B-9858-B1E4-FAA6B764F8DF}"/>
              </a:ext>
            </a:extLst>
          </p:cNvPr>
          <p:cNvSpPr txBox="1"/>
          <p:nvPr/>
        </p:nvSpPr>
        <p:spPr>
          <a:xfrm>
            <a:off x="5869918" y="54447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A8A76EB-70E2-F2D1-6D2B-35B8605BD887}"/>
              </a:ext>
            </a:extLst>
          </p:cNvPr>
          <p:cNvCxnSpPr>
            <a:cxnSpLocks/>
          </p:cNvCxnSpPr>
          <p:nvPr/>
        </p:nvCxnSpPr>
        <p:spPr>
          <a:xfrm flipH="1" flipV="1">
            <a:off x="1888319" y="262359"/>
            <a:ext cx="589892" cy="3265"/>
          </a:xfrm>
          <a:prstGeom prst="line">
            <a:avLst/>
          </a:prstGeom>
          <a:ln w="76200">
            <a:solidFill>
              <a:srgbClr val="9966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D888B2C-7852-2AB7-B923-8518C12D3AF1}"/>
              </a:ext>
            </a:extLst>
          </p:cNvPr>
          <p:cNvCxnSpPr>
            <a:cxnSpLocks/>
          </p:cNvCxnSpPr>
          <p:nvPr/>
        </p:nvCxnSpPr>
        <p:spPr>
          <a:xfrm flipH="1" flipV="1">
            <a:off x="4695543" y="262359"/>
            <a:ext cx="589892" cy="3265"/>
          </a:xfrm>
          <a:prstGeom prst="line">
            <a:avLst/>
          </a:prstGeom>
          <a:ln w="76200"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C86FC77-6B70-5754-C4D6-45BC8A947101}"/>
              </a:ext>
            </a:extLst>
          </p:cNvPr>
          <p:cNvCxnSpPr>
            <a:cxnSpLocks/>
          </p:cNvCxnSpPr>
          <p:nvPr/>
        </p:nvCxnSpPr>
        <p:spPr>
          <a:xfrm flipH="1" flipV="1">
            <a:off x="7613442" y="262359"/>
            <a:ext cx="589892" cy="3265"/>
          </a:xfrm>
          <a:prstGeom prst="line">
            <a:avLst/>
          </a:prstGeom>
          <a:ln w="76200">
            <a:solidFill>
              <a:srgbClr val="0000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EC826A-7B99-796B-06A0-66446FFCA4AE}"/>
              </a:ext>
            </a:extLst>
          </p:cNvPr>
          <p:cNvCxnSpPr>
            <a:cxnSpLocks/>
          </p:cNvCxnSpPr>
          <p:nvPr/>
        </p:nvCxnSpPr>
        <p:spPr>
          <a:xfrm flipH="1" flipV="1">
            <a:off x="10488577" y="262359"/>
            <a:ext cx="589892" cy="326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40CE4F-E0A6-337C-EC49-35D212843388}"/>
              </a:ext>
            </a:extLst>
          </p:cNvPr>
          <p:cNvCxnSpPr>
            <a:cxnSpLocks/>
          </p:cNvCxnSpPr>
          <p:nvPr/>
        </p:nvCxnSpPr>
        <p:spPr>
          <a:xfrm flipH="1" flipV="1">
            <a:off x="1881894" y="831768"/>
            <a:ext cx="589892" cy="3265"/>
          </a:xfrm>
          <a:prstGeom prst="line">
            <a:avLst/>
          </a:prstGeom>
          <a:ln w="76200">
            <a:solidFill>
              <a:srgbClr val="9966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9BDC1DB-8B5A-8FB9-D7C7-46471CA421A3}"/>
              </a:ext>
            </a:extLst>
          </p:cNvPr>
          <p:cNvCxnSpPr>
            <a:cxnSpLocks/>
          </p:cNvCxnSpPr>
          <p:nvPr/>
        </p:nvCxnSpPr>
        <p:spPr>
          <a:xfrm flipH="1" flipV="1">
            <a:off x="4695543" y="831768"/>
            <a:ext cx="589892" cy="3265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87AC5CB-FD83-6B75-A045-8A1D25F1601E}"/>
              </a:ext>
            </a:extLst>
          </p:cNvPr>
          <p:cNvSpPr txBox="1"/>
          <p:nvPr/>
        </p:nvSpPr>
        <p:spPr>
          <a:xfrm>
            <a:off x="2981032" y="544473"/>
            <a:ext cx="2055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Bounce 5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639B15-C812-3E58-B609-74034FC63E97}"/>
              </a:ext>
            </a:extLst>
          </p:cNvPr>
          <p:cNvCxnSpPr>
            <a:cxnSpLocks/>
          </p:cNvCxnSpPr>
          <p:nvPr/>
        </p:nvCxnSpPr>
        <p:spPr>
          <a:xfrm flipH="1" flipV="1">
            <a:off x="6806876" y="831768"/>
            <a:ext cx="589892" cy="3265"/>
          </a:xfrm>
          <a:prstGeom prst="line">
            <a:avLst/>
          </a:prstGeom>
          <a:ln w="76200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E9DF216-1846-98CF-5302-D8970E6707FB}"/>
              </a:ext>
            </a:extLst>
          </p:cNvPr>
          <p:cNvCxnSpPr>
            <a:cxnSpLocks/>
          </p:cNvCxnSpPr>
          <p:nvPr/>
        </p:nvCxnSpPr>
        <p:spPr>
          <a:xfrm flipV="1">
            <a:off x="9297785" y="1071666"/>
            <a:ext cx="0" cy="5116645"/>
          </a:xfrm>
          <a:prstGeom prst="line">
            <a:avLst/>
          </a:prstGeom>
          <a:ln w="76200">
            <a:solidFill>
              <a:srgbClr val="00B0F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A5E0190-667B-7D8D-E188-A39123F8F6C8}"/>
              </a:ext>
            </a:extLst>
          </p:cNvPr>
          <p:cNvCxnSpPr>
            <a:cxnSpLocks/>
          </p:cNvCxnSpPr>
          <p:nvPr/>
        </p:nvCxnSpPr>
        <p:spPr>
          <a:xfrm flipV="1">
            <a:off x="9750931" y="1071666"/>
            <a:ext cx="0" cy="5116645"/>
          </a:xfrm>
          <a:prstGeom prst="line">
            <a:avLst/>
          </a:prstGeom>
          <a:ln w="76200">
            <a:solidFill>
              <a:srgbClr val="0000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3E2B7CB-2B57-B5D6-375B-6592F3E56915}"/>
              </a:ext>
            </a:extLst>
          </p:cNvPr>
          <p:cNvCxnSpPr>
            <a:cxnSpLocks/>
          </p:cNvCxnSpPr>
          <p:nvPr/>
        </p:nvCxnSpPr>
        <p:spPr>
          <a:xfrm flipV="1">
            <a:off x="10204077" y="1071666"/>
            <a:ext cx="0" cy="5116645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5B2F661-496C-6B8E-0FE9-C276D3572B16}"/>
              </a:ext>
            </a:extLst>
          </p:cNvPr>
          <p:cNvCxnSpPr>
            <a:cxnSpLocks/>
          </p:cNvCxnSpPr>
          <p:nvPr/>
        </p:nvCxnSpPr>
        <p:spPr>
          <a:xfrm flipV="1">
            <a:off x="10657223" y="1071666"/>
            <a:ext cx="0" cy="5116645"/>
          </a:xfrm>
          <a:prstGeom prst="line">
            <a:avLst/>
          </a:prstGeom>
          <a:ln w="76200">
            <a:solidFill>
              <a:srgbClr val="9966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FEA9B14-3A6C-BC6F-039F-750DE9FF123D}"/>
              </a:ext>
            </a:extLst>
          </p:cNvPr>
          <p:cNvCxnSpPr>
            <a:cxnSpLocks/>
          </p:cNvCxnSpPr>
          <p:nvPr/>
        </p:nvCxnSpPr>
        <p:spPr>
          <a:xfrm flipV="1">
            <a:off x="11110368" y="1071666"/>
            <a:ext cx="0" cy="5116645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6FC77F-7FFE-412B-5375-D68B3F4AF2E8}"/>
              </a:ext>
            </a:extLst>
          </p:cNvPr>
          <p:cNvGrpSpPr/>
          <p:nvPr/>
        </p:nvGrpSpPr>
        <p:grpSpPr>
          <a:xfrm>
            <a:off x="9005769" y="2054113"/>
            <a:ext cx="2636874" cy="3240896"/>
            <a:chOff x="8973870" y="1639448"/>
            <a:chExt cx="2636874" cy="324089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899F83-9DB3-4D7C-3A3E-34FABE903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3871" y="3243946"/>
              <a:ext cx="2636873" cy="1636398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1CBBD2-432F-4F89-06ED-70D614C5FC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3870" y="1639448"/>
              <a:ext cx="2636873" cy="1636397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0ED602-D565-522A-B767-A282049E9EF0}"/>
              </a:ext>
            </a:extLst>
          </p:cNvPr>
          <p:cNvGrpSpPr/>
          <p:nvPr/>
        </p:nvGrpSpPr>
        <p:grpSpPr>
          <a:xfrm>
            <a:off x="9005773" y="2972057"/>
            <a:ext cx="2636874" cy="3240896"/>
            <a:chOff x="8973870" y="1639448"/>
            <a:chExt cx="2636874" cy="324089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C14E21-CD60-4FF8-ACBB-7B7D2C1C5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3871" y="3243946"/>
              <a:ext cx="2636873" cy="1636398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A2C4566-6222-9AFB-C7EA-C08F38B560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3870" y="1639448"/>
              <a:ext cx="2636873" cy="1636397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FCC1E0-88CC-19D0-B831-061E615A8616}"/>
              </a:ext>
            </a:extLst>
          </p:cNvPr>
          <p:cNvGrpSpPr/>
          <p:nvPr/>
        </p:nvGrpSpPr>
        <p:grpSpPr>
          <a:xfrm>
            <a:off x="9005768" y="1120219"/>
            <a:ext cx="2636874" cy="3240896"/>
            <a:chOff x="8973870" y="1639448"/>
            <a:chExt cx="2636874" cy="324089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D164CE-7537-5F6B-4500-132B29640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3871" y="3243946"/>
              <a:ext cx="2636873" cy="1636398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70D984-3A23-5475-AF35-03A4B90919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73870" y="1639448"/>
              <a:ext cx="2636873" cy="1636397"/>
            </a:xfrm>
            <a:prstGeom prst="line">
              <a:avLst/>
            </a:prstGeom>
            <a:ln w="762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B0C3BA-8F60-A169-F477-F613D9599118}"/>
              </a:ext>
            </a:extLst>
          </p:cNvPr>
          <p:cNvCxnSpPr>
            <a:cxnSpLocks/>
          </p:cNvCxnSpPr>
          <p:nvPr/>
        </p:nvCxnSpPr>
        <p:spPr>
          <a:xfrm>
            <a:off x="409575" y="6010275"/>
            <a:ext cx="79793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8EF29C-9F9D-32BD-D290-B135F05D798B}"/>
              </a:ext>
            </a:extLst>
          </p:cNvPr>
          <p:cNvSpPr txBox="1"/>
          <p:nvPr/>
        </p:nvSpPr>
        <p:spPr>
          <a:xfrm>
            <a:off x="3077275" y="5631041"/>
            <a:ext cx="264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15.4mm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7AECF6-661C-9161-F4F3-61B5A3322850}"/>
              </a:ext>
            </a:extLst>
          </p:cNvPr>
          <p:cNvCxnSpPr>
            <a:cxnSpLocks/>
          </p:cNvCxnSpPr>
          <p:nvPr/>
        </p:nvCxnSpPr>
        <p:spPr>
          <a:xfrm rot="5400000">
            <a:off x="-1997525" y="3626617"/>
            <a:ext cx="47823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511A06-9DE4-447E-92E8-5A9C8BA18F3F}"/>
              </a:ext>
            </a:extLst>
          </p:cNvPr>
          <p:cNvSpPr txBox="1"/>
          <p:nvPr/>
        </p:nvSpPr>
        <p:spPr>
          <a:xfrm rot="5400000">
            <a:off x="-772614" y="3963417"/>
            <a:ext cx="264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9.6 mm</a:t>
            </a:r>
          </a:p>
        </p:txBody>
      </p:sp>
    </p:spTree>
    <p:extLst>
      <p:ext uri="{BB962C8B-B14F-4D97-AF65-F5344CB8AC3E}">
        <p14:creationId xmlns:p14="http://schemas.microsoft.com/office/powerpoint/2010/main" val="34220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235B6-073B-6258-F6A3-3E5CFECE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tar: 7 Points 48">
            <a:extLst>
              <a:ext uri="{FF2B5EF4-FFF2-40B4-BE49-F238E27FC236}">
                <a16:creationId xmlns:a16="http://schemas.microsoft.com/office/drawing/2014/main" id="{9A6EC6A7-41FE-CF2D-E4B1-AA3138473274}"/>
              </a:ext>
            </a:extLst>
          </p:cNvPr>
          <p:cNvSpPr>
            <a:spLocks noChangeAspect="1"/>
          </p:cNvSpPr>
          <p:nvPr/>
        </p:nvSpPr>
        <p:spPr>
          <a:xfrm>
            <a:off x="1643269" y="5191709"/>
            <a:ext cx="99592" cy="109728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7 Points 74">
            <a:extLst>
              <a:ext uri="{FF2B5EF4-FFF2-40B4-BE49-F238E27FC236}">
                <a16:creationId xmlns:a16="http://schemas.microsoft.com/office/drawing/2014/main" id="{27351754-9155-067C-367F-A3F31E07B330}"/>
              </a:ext>
            </a:extLst>
          </p:cNvPr>
          <p:cNvSpPr>
            <a:spLocks noChangeAspect="1"/>
          </p:cNvSpPr>
          <p:nvPr/>
        </p:nvSpPr>
        <p:spPr>
          <a:xfrm>
            <a:off x="5799338" y="5087020"/>
            <a:ext cx="99592" cy="109728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023DDEE-1FD5-6217-13D9-6D3BA46D604B}"/>
              </a:ext>
            </a:extLst>
          </p:cNvPr>
          <p:cNvSpPr/>
          <p:nvPr/>
        </p:nvSpPr>
        <p:spPr>
          <a:xfrm>
            <a:off x="4295758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66806C-3BA7-C197-6335-9E2C967FE782}"/>
              </a:ext>
            </a:extLst>
          </p:cNvPr>
          <p:cNvCxnSpPr>
            <a:cxnSpLocks/>
          </p:cNvCxnSpPr>
          <p:nvPr/>
        </p:nvCxnSpPr>
        <p:spPr>
          <a:xfrm>
            <a:off x="5857786" y="2935605"/>
            <a:ext cx="0" cy="249233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0CCC01B-F8B8-980F-B1B4-A55E862B024E}"/>
              </a:ext>
            </a:extLst>
          </p:cNvPr>
          <p:cNvSpPr/>
          <p:nvPr/>
        </p:nvSpPr>
        <p:spPr>
          <a:xfrm>
            <a:off x="157353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911DF3-DB23-7B35-043C-37882EC573D4}"/>
              </a:ext>
            </a:extLst>
          </p:cNvPr>
          <p:cNvCxnSpPr/>
          <p:nvPr/>
        </p:nvCxnSpPr>
        <p:spPr>
          <a:xfrm>
            <a:off x="3393781" y="444376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4D0AA-846E-2A7A-B87B-BFDAA180C828}"/>
                  </a:ext>
                </a:extLst>
              </p:cNvPr>
              <p:cNvSpPr txBox="1"/>
              <p:nvPr/>
            </p:nvSpPr>
            <p:spPr>
              <a:xfrm rot="5400000">
                <a:off x="3129800" y="499715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84D0AA-846E-2A7A-B87B-BFDAA180C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4997155"/>
                <a:ext cx="990600" cy="461665"/>
              </a:xfrm>
              <a:prstGeom prst="rect">
                <a:avLst/>
              </a:prstGeom>
              <a:blipFill>
                <a:blip r:embed="rId2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683EA3-68E2-104F-3396-6109AD19DDA3}"/>
              </a:ext>
            </a:extLst>
          </p:cNvPr>
          <p:cNvCxnSpPr>
            <a:cxnSpLocks/>
          </p:cNvCxnSpPr>
          <p:nvPr/>
        </p:nvCxnSpPr>
        <p:spPr>
          <a:xfrm>
            <a:off x="79084" y="596455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0DBD837-5162-023C-72C6-16C6B4CFEEBF}"/>
              </a:ext>
            </a:extLst>
          </p:cNvPr>
          <p:cNvSpPr txBox="1"/>
          <p:nvPr/>
        </p:nvSpPr>
        <p:spPr>
          <a:xfrm>
            <a:off x="976857" y="596455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AB7C8F-F001-10C8-C09E-B6ACA28ABD23}"/>
              </a:ext>
            </a:extLst>
          </p:cNvPr>
          <p:cNvCxnSpPr>
            <a:cxnSpLocks/>
          </p:cNvCxnSpPr>
          <p:nvPr/>
        </p:nvCxnSpPr>
        <p:spPr>
          <a:xfrm>
            <a:off x="3180092" y="5221008"/>
            <a:ext cx="6208" cy="731520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FDB9AF-C23E-EA0C-2FCA-1BA63CD4B87B}"/>
                  </a:ext>
                </a:extLst>
              </p:cNvPr>
              <p:cNvSpPr txBox="1"/>
              <p:nvPr/>
            </p:nvSpPr>
            <p:spPr>
              <a:xfrm rot="5400000">
                <a:off x="2540837" y="5343924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8FDB9AF-C23E-EA0C-2FCA-1BA63CD4B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40837" y="5343924"/>
                <a:ext cx="99060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6DA4CDC-BE0A-1479-A8DA-25B1E0889910}"/>
              </a:ext>
            </a:extLst>
          </p:cNvPr>
          <p:cNvCxnSpPr/>
          <p:nvPr/>
        </p:nvCxnSpPr>
        <p:spPr>
          <a:xfrm>
            <a:off x="3393781" y="290071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B3F186-EC31-59D0-0384-2D19A43577F4}"/>
                  </a:ext>
                </a:extLst>
              </p:cNvPr>
              <p:cNvSpPr txBox="1"/>
              <p:nvPr/>
            </p:nvSpPr>
            <p:spPr>
              <a:xfrm rot="5400000">
                <a:off x="3129800" y="345410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B3F186-EC31-59D0-0384-2D19A43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3454105"/>
                <a:ext cx="990600" cy="46166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B52327-CE2F-87F6-F92D-38EE767877EA}"/>
              </a:ext>
            </a:extLst>
          </p:cNvPr>
          <p:cNvCxnSpPr>
            <a:cxnSpLocks/>
          </p:cNvCxnSpPr>
          <p:nvPr/>
        </p:nvCxnSpPr>
        <p:spPr>
          <a:xfrm>
            <a:off x="79084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2E02D9-376E-61A1-777F-518ADDE6FF4C}"/>
              </a:ext>
            </a:extLst>
          </p:cNvPr>
          <p:cNvCxnSpPr>
            <a:cxnSpLocks/>
          </p:cNvCxnSpPr>
          <p:nvPr/>
        </p:nvCxnSpPr>
        <p:spPr>
          <a:xfrm>
            <a:off x="1713005" y="5266779"/>
            <a:ext cx="287240" cy="7105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FB6822-59BA-B725-4EE4-E1FDE4A19C61}"/>
              </a:ext>
            </a:extLst>
          </p:cNvPr>
          <p:cNvCxnSpPr>
            <a:cxnSpLocks/>
          </p:cNvCxnSpPr>
          <p:nvPr/>
        </p:nvCxnSpPr>
        <p:spPr>
          <a:xfrm flipV="1">
            <a:off x="1989156" y="4440766"/>
            <a:ext cx="568058" cy="14418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A4177C-8936-8BE4-F6A9-CCAE4FF9CE8B}"/>
              </a:ext>
            </a:extLst>
          </p:cNvPr>
          <p:cNvCxnSpPr>
            <a:cxnSpLocks/>
          </p:cNvCxnSpPr>
          <p:nvPr/>
        </p:nvCxnSpPr>
        <p:spPr>
          <a:xfrm flipH="1" flipV="1">
            <a:off x="2280988" y="2963672"/>
            <a:ext cx="284029" cy="14736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3B135F-496C-9C80-9F2C-3A8DE6F7B7B1}"/>
              </a:ext>
            </a:extLst>
          </p:cNvPr>
          <p:cNvCxnSpPr>
            <a:cxnSpLocks/>
          </p:cNvCxnSpPr>
          <p:nvPr/>
        </p:nvCxnSpPr>
        <p:spPr>
          <a:xfrm flipH="1">
            <a:off x="1968384" y="3003114"/>
            <a:ext cx="284029" cy="14736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3457EF8-3048-8441-C0C5-B520E7748898}"/>
              </a:ext>
            </a:extLst>
          </p:cNvPr>
          <p:cNvCxnSpPr>
            <a:cxnSpLocks/>
          </p:cNvCxnSpPr>
          <p:nvPr/>
        </p:nvCxnSpPr>
        <p:spPr>
          <a:xfrm flipH="1">
            <a:off x="1703480" y="4471070"/>
            <a:ext cx="272818" cy="7896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6B68D7-60B8-DAAA-130D-7DB63E1D06AB}"/>
              </a:ext>
            </a:extLst>
          </p:cNvPr>
          <p:cNvGrpSpPr/>
          <p:nvPr/>
        </p:nvGrpSpPr>
        <p:grpSpPr>
          <a:xfrm flipH="1">
            <a:off x="817362" y="2963671"/>
            <a:ext cx="861537" cy="3013685"/>
            <a:chOff x="6631232" y="2963672"/>
            <a:chExt cx="861537" cy="30136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F04323D-0C2E-EFED-371C-14588B0C1934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329FDB1-378B-B74F-4F37-7CD630C79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577EC97-AFB2-B809-C1CE-538629C6FE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51E3C5-BEBE-59D3-C46A-22AAE2157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2E98F4E-DEF2-2312-1D5A-A3757C2572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D8BC6CD-83A0-DFCD-D14D-A1A3C55AE74A}"/>
              </a:ext>
            </a:extLst>
          </p:cNvPr>
          <p:cNvCxnSpPr>
            <a:cxnSpLocks/>
          </p:cNvCxnSpPr>
          <p:nvPr/>
        </p:nvCxnSpPr>
        <p:spPr>
          <a:xfrm>
            <a:off x="4217489" y="5964555"/>
            <a:ext cx="3257547" cy="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0A5127F-D99F-88AF-6C38-554E15688D32}"/>
              </a:ext>
            </a:extLst>
          </p:cNvPr>
          <p:cNvSpPr txBox="1"/>
          <p:nvPr/>
        </p:nvSpPr>
        <p:spPr>
          <a:xfrm>
            <a:off x="5135105" y="581634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634BA0-C06A-C4C6-9D6D-672ED0A0B767}"/>
              </a:ext>
            </a:extLst>
          </p:cNvPr>
          <p:cNvCxnSpPr>
            <a:cxnSpLocks/>
          </p:cNvCxnSpPr>
          <p:nvPr/>
        </p:nvCxnSpPr>
        <p:spPr>
          <a:xfrm>
            <a:off x="7319583" y="5118467"/>
            <a:ext cx="6208" cy="731520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E37ACA-D1DE-C1B8-AC02-96E244BC6596}"/>
                  </a:ext>
                </a:extLst>
              </p:cNvPr>
              <p:cNvSpPr txBox="1"/>
              <p:nvPr/>
            </p:nvSpPr>
            <p:spPr>
              <a:xfrm rot="5400000">
                <a:off x="6670429" y="525122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E37ACA-D1DE-C1B8-AC02-96E244BC6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70429" y="5251225"/>
                <a:ext cx="99060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F6ECE0A-68BC-795B-BB67-37B7AB1D8B16}"/>
              </a:ext>
            </a:extLst>
          </p:cNvPr>
          <p:cNvCxnSpPr>
            <a:cxnSpLocks/>
          </p:cNvCxnSpPr>
          <p:nvPr/>
        </p:nvCxnSpPr>
        <p:spPr>
          <a:xfrm>
            <a:off x="7532186" y="290071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1EC39F9-4391-62D5-FB9D-C45CCB4005D9}"/>
                  </a:ext>
                </a:extLst>
              </p:cNvPr>
              <p:cNvSpPr txBox="1"/>
              <p:nvPr/>
            </p:nvSpPr>
            <p:spPr>
              <a:xfrm rot="5400000">
                <a:off x="11438571" y="3422008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1EC39F9-4391-62D5-FB9D-C45CCB4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438571" y="3422008"/>
                <a:ext cx="990600" cy="46166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88F8E42-97D5-FFA7-D76C-07885D1F4749}"/>
              </a:ext>
            </a:extLst>
          </p:cNvPr>
          <p:cNvCxnSpPr>
            <a:cxnSpLocks/>
          </p:cNvCxnSpPr>
          <p:nvPr/>
        </p:nvCxnSpPr>
        <p:spPr>
          <a:xfrm>
            <a:off x="4217489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AEE9F31-3A37-4566-FF5B-0D96780B54D9}"/>
              </a:ext>
            </a:extLst>
          </p:cNvPr>
          <p:cNvCxnSpPr>
            <a:cxnSpLocks/>
          </p:cNvCxnSpPr>
          <p:nvPr/>
        </p:nvCxnSpPr>
        <p:spPr>
          <a:xfrm>
            <a:off x="5856158" y="5197191"/>
            <a:ext cx="0" cy="64815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87FC72D-2ED4-240C-437C-068BAEF13DF0}"/>
              </a:ext>
            </a:extLst>
          </p:cNvPr>
          <p:cNvCxnSpPr>
            <a:cxnSpLocks/>
          </p:cNvCxnSpPr>
          <p:nvPr/>
        </p:nvCxnSpPr>
        <p:spPr>
          <a:xfrm>
            <a:off x="4213111" y="5861246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F6E9E2-F2EB-F696-F3E9-090076259C8F}"/>
              </a:ext>
            </a:extLst>
          </p:cNvPr>
          <p:cNvGrpSpPr/>
          <p:nvPr/>
        </p:nvGrpSpPr>
        <p:grpSpPr>
          <a:xfrm>
            <a:off x="5846262" y="2935605"/>
            <a:ext cx="887457" cy="2936913"/>
            <a:chOff x="9939303" y="2935605"/>
            <a:chExt cx="887457" cy="2936913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16807D4-4917-C015-5E99-940AA88CA60D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461C7F5-1ADF-71C6-C9B8-78124F181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4709B9B-4CF5-EA9A-1664-D5714BDF43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015" y="2935605"/>
              <a:ext cx="229570" cy="15016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7AD388F-F4A4-4BA5-9329-B86400EB3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3051DCD-6208-09D8-CBE2-FA2A25815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E11B1EA-0E91-892B-7D9A-61AEA6A13097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CE618A1-E7E3-92C8-2C45-B21602B5C99C}"/>
              </a:ext>
            </a:extLst>
          </p:cNvPr>
          <p:cNvCxnSpPr>
            <a:cxnSpLocks/>
          </p:cNvCxnSpPr>
          <p:nvPr/>
        </p:nvCxnSpPr>
        <p:spPr>
          <a:xfrm>
            <a:off x="1690877" y="5260718"/>
            <a:ext cx="4377" cy="716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192E39C-7CDF-3BB5-269A-8896162EEA9E}"/>
              </a:ext>
            </a:extLst>
          </p:cNvPr>
          <p:cNvCxnSpPr>
            <a:cxnSpLocks/>
          </p:cNvCxnSpPr>
          <p:nvPr/>
        </p:nvCxnSpPr>
        <p:spPr>
          <a:xfrm flipH="1">
            <a:off x="1693065" y="2980951"/>
            <a:ext cx="0" cy="219741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FACBFC-7154-CB14-45D0-20A02C2113DA}"/>
              </a:ext>
            </a:extLst>
          </p:cNvPr>
          <p:cNvGrpSpPr/>
          <p:nvPr/>
        </p:nvGrpSpPr>
        <p:grpSpPr>
          <a:xfrm flipH="1">
            <a:off x="4964744" y="2929440"/>
            <a:ext cx="887457" cy="2936913"/>
            <a:chOff x="9939303" y="2935605"/>
            <a:chExt cx="887457" cy="29369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A066A9-6893-2232-FB6D-7C61B2825AF6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900B465-C2F6-3625-8AFA-45C94F756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5F34DF7-0013-3E95-1EE2-B6E750BC24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015" y="2935605"/>
              <a:ext cx="229570" cy="15016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A7EACFE-1843-6DBE-A372-71D6BF166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7348F1C-4CFE-2ECE-C4FE-66B12D0A2C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AE1E753-39B2-EA22-6ACD-620125A126BB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698C9C-A1F3-3B10-FB0B-679C443B1CF7}"/>
                  </a:ext>
                </a:extLst>
              </p:cNvPr>
              <p:cNvSpPr txBox="1"/>
              <p:nvPr/>
            </p:nvSpPr>
            <p:spPr>
              <a:xfrm rot="5400000">
                <a:off x="11438571" y="4911812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698C9C-A1F3-3B10-FB0B-679C443B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438571" y="4911812"/>
                <a:ext cx="990600" cy="461665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0EC8ACB0-061F-8548-4365-6B06EAE113B1}"/>
              </a:ext>
            </a:extLst>
          </p:cNvPr>
          <p:cNvSpPr txBox="1"/>
          <p:nvPr/>
        </p:nvSpPr>
        <p:spPr>
          <a:xfrm>
            <a:off x="955904" y="252850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9ED9B3-2A6E-A672-80C4-287D9101957C}"/>
              </a:ext>
            </a:extLst>
          </p:cNvPr>
          <p:cNvSpPr txBox="1"/>
          <p:nvPr/>
        </p:nvSpPr>
        <p:spPr>
          <a:xfrm>
            <a:off x="5135105" y="252850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  <p:sp>
        <p:nvSpPr>
          <p:cNvPr id="64" name="Star: 7 Points 63">
            <a:extLst>
              <a:ext uri="{FF2B5EF4-FFF2-40B4-BE49-F238E27FC236}">
                <a16:creationId xmlns:a16="http://schemas.microsoft.com/office/drawing/2014/main" id="{4B439EE0-355F-3FB8-5325-2C94BBC4CA4D}"/>
              </a:ext>
            </a:extLst>
          </p:cNvPr>
          <p:cNvSpPr>
            <a:spLocks noChangeAspect="1"/>
          </p:cNvSpPr>
          <p:nvPr/>
        </p:nvSpPr>
        <p:spPr>
          <a:xfrm>
            <a:off x="9983822" y="5317792"/>
            <a:ext cx="99592" cy="109728"/>
          </a:xfrm>
          <a:prstGeom prst="star7">
            <a:avLst/>
          </a:prstGeom>
          <a:solidFill>
            <a:srgbClr val="009900">
              <a:alpha val="50196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AFC8579-9B2F-0B88-DFBB-F46046688F24}"/>
              </a:ext>
            </a:extLst>
          </p:cNvPr>
          <p:cNvSpPr/>
          <p:nvPr/>
        </p:nvSpPr>
        <p:spPr>
          <a:xfrm>
            <a:off x="8480242" y="420558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6EADF36-6E34-A8D7-CB76-8AFF3B558B39}"/>
              </a:ext>
            </a:extLst>
          </p:cNvPr>
          <p:cNvCxnSpPr>
            <a:cxnSpLocks/>
          </p:cNvCxnSpPr>
          <p:nvPr/>
        </p:nvCxnSpPr>
        <p:spPr>
          <a:xfrm flipH="1">
            <a:off x="10040642" y="2939957"/>
            <a:ext cx="1628" cy="2727079"/>
          </a:xfrm>
          <a:prstGeom prst="straightConnector1">
            <a:avLst/>
          </a:prstGeom>
          <a:ln w="12700">
            <a:solidFill>
              <a:srgbClr val="99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B733C33-C9A8-03DA-8C72-4ED275F2B62C}"/>
              </a:ext>
            </a:extLst>
          </p:cNvPr>
          <p:cNvCxnSpPr>
            <a:cxnSpLocks/>
          </p:cNvCxnSpPr>
          <p:nvPr/>
        </p:nvCxnSpPr>
        <p:spPr>
          <a:xfrm>
            <a:off x="11716670" y="4457645"/>
            <a:ext cx="0" cy="13716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359AF85-DF87-94B2-80B2-F82F6FFF244A}"/>
                  </a:ext>
                </a:extLst>
              </p:cNvPr>
              <p:cNvSpPr txBox="1"/>
              <p:nvPr/>
            </p:nvSpPr>
            <p:spPr>
              <a:xfrm rot="5400000">
                <a:off x="7933203" y="4977713"/>
                <a:ext cx="1283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359AF85-DF87-94B2-80B2-F82F6FFF2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933203" y="4977713"/>
                <a:ext cx="1283437" cy="46166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A066405-0D6B-9BB0-9342-DE43257BA875}"/>
              </a:ext>
            </a:extLst>
          </p:cNvPr>
          <p:cNvCxnSpPr>
            <a:cxnSpLocks/>
          </p:cNvCxnSpPr>
          <p:nvPr/>
        </p:nvCxnSpPr>
        <p:spPr>
          <a:xfrm>
            <a:off x="8401973" y="5968907"/>
            <a:ext cx="3257547" cy="0"/>
          </a:xfrm>
          <a:prstGeom prst="line">
            <a:avLst/>
          </a:prstGeom>
          <a:ln w="190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A3383D3-F492-756B-8A01-E8B334129BA5}"/>
              </a:ext>
            </a:extLst>
          </p:cNvPr>
          <p:cNvSpPr txBox="1"/>
          <p:nvPr/>
        </p:nvSpPr>
        <p:spPr>
          <a:xfrm>
            <a:off x="9319589" y="582069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FCA353E-19BC-7E36-CDB1-F199CE726487}"/>
              </a:ext>
            </a:extLst>
          </p:cNvPr>
          <p:cNvCxnSpPr>
            <a:cxnSpLocks/>
          </p:cNvCxnSpPr>
          <p:nvPr/>
        </p:nvCxnSpPr>
        <p:spPr>
          <a:xfrm>
            <a:off x="11502642" y="5369907"/>
            <a:ext cx="7633" cy="484432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FE92FA8-156E-9FEB-1909-32A42BE55A1B}"/>
                  </a:ext>
                </a:extLst>
              </p:cNvPr>
              <p:cNvSpPr txBox="1"/>
              <p:nvPr/>
            </p:nvSpPr>
            <p:spPr>
              <a:xfrm rot="5400000">
                <a:off x="10758964" y="5336601"/>
                <a:ext cx="1214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FE92FA8-156E-9FEB-1909-32A42BE55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58964" y="5336601"/>
                <a:ext cx="12148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AC0F35-8369-B54A-AC38-F0F5EC6BAF64}"/>
              </a:ext>
            </a:extLst>
          </p:cNvPr>
          <p:cNvCxnSpPr>
            <a:cxnSpLocks/>
          </p:cNvCxnSpPr>
          <p:nvPr/>
        </p:nvCxnSpPr>
        <p:spPr>
          <a:xfrm>
            <a:off x="11716670" y="2905070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C19F810-FC73-979B-3425-7CCA9121C11D}"/>
              </a:ext>
            </a:extLst>
          </p:cNvPr>
          <p:cNvCxnSpPr>
            <a:cxnSpLocks/>
          </p:cNvCxnSpPr>
          <p:nvPr/>
        </p:nvCxnSpPr>
        <p:spPr>
          <a:xfrm>
            <a:off x="8401973" y="2939957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74FBB8A-5D0E-029B-2EEE-96EA2C19B84A}"/>
              </a:ext>
            </a:extLst>
          </p:cNvPr>
          <p:cNvCxnSpPr>
            <a:cxnSpLocks/>
          </p:cNvCxnSpPr>
          <p:nvPr/>
        </p:nvCxnSpPr>
        <p:spPr>
          <a:xfrm>
            <a:off x="8397595" y="5865598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CB85C38-2944-053E-188C-23BD8144E498}"/>
              </a:ext>
            </a:extLst>
          </p:cNvPr>
          <p:cNvCxnSpPr>
            <a:cxnSpLocks/>
          </p:cNvCxnSpPr>
          <p:nvPr/>
        </p:nvCxnSpPr>
        <p:spPr>
          <a:xfrm>
            <a:off x="8369020" y="4428422"/>
            <a:ext cx="4378" cy="15544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1A272A5-E26B-5B58-3C8A-8660B14CE22D}"/>
              </a:ext>
            </a:extLst>
          </p:cNvPr>
          <p:cNvSpPr txBox="1"/>
          <p:nvPr/>
        </p:nvSpPr>
        <p:spPr>
          <a:xfrm>
            <a:off x="9319589" y="2532858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3173581-F761-24AB-260D-8E1577AAE69D}"/>
                  </a:ext>
                </a:extLst>
              </p:cNvPr>
              <p:cNvSpPr txBox="1"/>
              <p:nvPr/>
            </p:nvSpPr>
            <p:spPr>
              <a:xfrm rot="5400000">
                <a:off x="7245378" y="3417650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3173581-F761-24AB-260D-8E1577AA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45378" y="3417650"/>
                <a:ext cx="990600" cy="461665"/>
              </a:xfrm>
              <a:prstGeom prst="rect">
                <a:avLst/>
              </a:prstGeom>
              <a:blipFill>
                <a:blip r:embed="rId10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15DD031-7EED-C73D-8E63-2B4D1C62BE8C}"/>
              </a:ext>
            </a:extLst>
          </p:cNvPr>
          <p:cNvGrpSpPr/>
          <p:nvPr/>
        </p:nvGrpSpPr>
        <p:grpSpPr>
          <a:xfrm>
            <a:off x="10032995" y="2928616"/>
            <a:ext cx="789560" cy="2943902"/>
            <a:chOff x="10032995" y="2928616"/>
            <a:chExt cx="789560" cy="2943902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743AA3D-B45E-D892-13F3-CB17CC1C5AEF}"/>
                </a:ext>
              </a:extLst>
            </p:cNvPr>
            <p:cNvGrpSpPr/>
            <p:nvPr/>
          </p:nvGrpSpPr>
          <p:grpSpPr>
            <a:xfrm>
              <a:off x="10032995" y="2928616"/>
              <a:ext cx="789560" cy="2943902"/>
              <a:chOff x="10032995" y="2928616"/>
              <a:chExt cx="789560" cy="2943902"/>
            </a:xfrm>
          </p:grpSpPr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D6A8DA60-F005-67F6-4A62-0E030FFA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680" y="5614384"/>
                <a:ext cx="111334" cy="258134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74FFD7C1-AF8B-CFBE-14F1-B51AC3105C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1785" y="4428315"/>
                <a:ext cx="600770" cy="1369265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816B7E2E-45F9-FC2D-FE5C-969665527A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94664" y="2928616"/>
                <a:ext cx="123607" cy="1507122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46F168DD-4841-7CB7-109E-5CADB5C874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32995" y="4461605"/>
                <a:ext cx="515461" cy="1222849"/>
              </a:xfrm>
              <a:prstGeom prst="straightConnector1">
                <a:avLst/>
              </a:prstGeom>
              <a:ln w="12700">
                <a:solidFill>
                  <a:srgbClr val="9966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0A4E9979-66F0-E60B-6C37-44BF92B30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1605" y="5405406"/>
                <a:ext cx="180671" cy="444581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8180E67-2CEA-A77E-B3F3-BAFE2F05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1967" y="2984858"/>
              <a:ext cx="164807" cy="1491886"/>
            </a:xfrm>
            <a:prstGeom prst="straightConnector1">
              <a:avLst/>
            </a:prstGeom>
            <a:ln w="12700">
              <a:solidFill>
                <a:srgbClr val="9966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D14BAC1-14AF-7C64-1143-FC02518453E4}"/>
              </a:ext>
            </a:extLst>
          </p:cNvPr>
          <p:cNvCxnSpPr>
            <a:cxnSpLocks/>
          </p:cNvCxnSpPr>
          <p:nvPr/>
        </p:nvCxnSpPr>
        <p:spPr>
          <a:xfrm>
            <a:off x="10040642" y="5201543"/>
            <a:ext cx="0" cy="64815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BDDDD01-874E-79F7-BA7D-79112119D102}"/>
              </a:ext>
            </a:extLst>
          </p:cNvPr>
          <p:cNvGrpSpPr/>
          <p:nvPr/>
        </p:nvGrpSpPr>
        <p:grpSpPr>
          <a:xfrm flipH="1">
            <a:off x="9252754" y="2932323"/>
            <a:ext cx="789560" cy="2943902"/>
            <a:chOff x="10032995" y="2928616"/>
            <a:chExt cx="789560" cy="2943902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DC154D2-5F9B-06D4-B649-36CD1ACDB9B8}"/>
                </a:ext>
              </a:extLst>
            </p:cNvPr>
            <p:cNvGrpSpPr/>
            <p:nvPr/>
          </p:nvGrpSpPr>
          <p:grpSpPr>
            <a:xfrm>
              <a:off x="10032995" y="2928616"/>
              <a:ext cx="789560" cy="2943902"/>
              <a:chOff x="10032995" y="2928616"/>
              <a:chExt cx="789560" cy="2943902"/>
            </a:xfrm>
          </p:grpSpPr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54D0D7D3-6497-9961-7D10-66A9374361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680" y="5614384"/>
                <a:ext cx="111334" cy="258134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328374AF-9C10-7B12-FEA2-3331DB0095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1785" y="4428315"/>
                <a:ext cx="600770" cy="1369265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761DF368-2AC8-FEF6-410F-B0E7FBAE5F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94664" y="2928616"/>
                <a:ext cx="123607" cy="1507122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66842914-AB7C-A1E6-8976-5264E7EBF9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32995" y="4461605"/>
                <a:ext cx="515461" cy="1222849"/>
              </a:xfrm>
              <a:prstGeom prst="straightConnector1">
                <a:avLst/>
              </a:prstGeom>
              <a:ln w="12700">
                <a:solidFill>
                  <a:srgbClr val="9966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9C382A18-F41F-E39D-B887-FB56F450A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1605" y="5405406"/>
                <a:ext cx="180671" cy="444581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D10A642-D1C0-AF7F-220E-F9B4207D2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41967" y="2984858"/>
              <a:ext cx="164807" cy="1491886"/>
            </a:xfrm>
            <a:prstGeom prst="straightConnector1">
              <a:avLst/>
            </a:prstGeom>
            <a:ln w="12700">
              <a:solidFill>
                <a:srgbClr val="9966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5A5967C-F75D-EA41-2363-ED13B86C92E6}"/>
                  </a:ext>
                </a:extLst>
              </p:cNvPr>
              <p:cNvSpPr txBox="1"/>
              <p:nvPr/>
            </p:nvSpPr>
            <p:spPr>
              <a:xfrm rot="5400000">
                <a:off x="7245378" y="4921337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5A5967C-F75D-EA41-2363-ED13B86C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45378" y="4921337"/>
                <a:ext cx="990600" cy="461665"/>
              </a:xfrm>
              <a:prstGeom prst="rect">
                <a:avLst/>
              </a:prstGeom>
              <a:blipFill>
                <a:blip r:embed="rId11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DBAF77B-EE65-046E-E71B-09D81094A6BA}"/>
              </a:ext>
            </a:extLst>
          </p:cNvPr>
          <p:cNvCxnSpPr>
            <a:cxnSpLocks/>
          </p:cNvCxnSpPr>
          <p:nvPr/>
        </p:nvCxnSpPr>
        <p:spPr>
          <a:xfrm>
            <a:off x="7532186" y="4467170"/>
            <a:ext cx="0" cy="13716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DB09BBB-A671-BEE0-B1C6-5F49CE4058AA}"/>
                  </a:ext>
                </a:extLst>
              </p:cNvPr>
              <p:cNvSpPr txBox="1"/>
              <p:nvPr/>
            </p:nvSpPr>
            <p:spPr>
              <a:xfrm rot="5400000">
                <a:off x="3751728" y="4977713"/>
                <a:ext cx="1283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6DB09BBB-A671-BEE0-B1C6-5F49CE405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751728" y="4977713"/>
                <a:ext cx="1283437" cy="461665"/>
              </a:xfrm>
              <a:prstGeom prst="rect">
                <a:avLst/>
              </a:prstGeom>
              <a:blipFill>
                <a:blip r:embed="rId12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3687852-35D6-3D6C-797D-C05ECFABF47B}"/>
              </a:ext>
            </a:extLst>
          </p:cNvPr>
          <p:cNvCxnSpPr>
            <a:cxnSpLocks/>
          </p:cNvCxnSpPr>
          <p:nvPr/>
        </p:nvCxnSpPr>
        <p:spPr>
          <a:xfrm>
            <a:off x="4187545" y="4428422"/>
            <a:ext cx="4378" cy="155448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1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64474-BCBB-D1FF-C630-C7E9530E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D909B9-7081-A34A-BA10-0C82F227136A}"/>
                  </a:ext>
                </a:extLst>
              </p:cNvPr>
              <p:cNvSpPr txBox="1"/>
              <p:nvPr/>
            </p:nvSpPr>
            <p:spPr>
              <a:xfrm rot="5400000">
                <a:off x="2540837" y="6210699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1D909B9-7081-A34A-BA10-0C82F2271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540837" y="6210699"/>
                <a:ext cx="9906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0BCE623-381D-7331-BDB8-685765764FC1}"/>
              </a:ext>
            </a:extLst>
          </p:cNvPr>
          <p:cNvSpPr/>
          <p:nvPr/>
        </p:nvSpPr>
        <p:spPr>
          <a:xfrm flipV="1">
            <a:off x="154274" y="2089785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909F34-70C0-FB68-5B80-F887A174C571}"/>
              </a:ext>
            </a:extLst>
          </p:cNvPr>
          <p:cNvCxnSpPr/>
          <p:nvPr/>
        </p:nvCxnSpPr>
        <p:spPr>
          <a:xfrm>
            <a:off x="3393781" y="5310543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E09B1C-F3E3-61CE-04CA-FC2C9BA0A770}"/>
                  </a:ext>
                </a:extLst>
              </p:cNvPr>
              <p:cNvSpPr txBox="1"/>
              <p:nvPr/>
            </p:nvSpPr>
            <p:spPr>
              <a:xfrm rot="5400000">
                <a:off x="3129800" y="5863930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E09B1C-F3E3-61CE-04CA-FC2C9BA0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5863930"/>
                <a:ext cx="990600" cy="461665"/>
              </a:xfrm>
              <a:prstGeom prst="rect">
                <a:avLst/>
              </a:prstGeom>
              <a:blipFill>
                <a:blip r:embed="rId3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6286A8-605F-C4F9-1E03-1D87835A0484}"/>
              </a:ext>
            </a:extLst>
          </p:cNvPr>
          <p:cNvCxnSpPr>
            <a:cxnSpLocks/>
          </p:cNvCxnSpPr>
          <p:nvPr/>
        </p:nvCxnSpPr>
        <p:spPr>
          <a:xfrm>
            <a:off x="3180092" y="6125883"/>
            <a:ext cx="0" cy="731520"/>
          </a:xfrm>
          <a:prstGeom prst="straightConnector1">
            <a:avLst/>
          </a:prstGeom>
          <a:ln w="254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73A012-A965-E717-C05D-15136CDE5156}"/>
              </a:ext>
            </a:extLst>
          </p:cNvPr>
          <p:cNvCxnSpPr/>
          <p:nvPr/>
        </p:nvCxnSpPr>
        <p:spPr>
          <a:xfrm>
            <a:off x="3393781" y="3767493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0DF3636-A237-6220-2497-240CC18898B7}"/>
                  </a:ext>
                </a:extLst>
              </p:cNvPr>
              <p:cNvSpPr txBox="1"/>
              <p:nvPr/>
            </p:nvSpPr>
            <p:spPr>
              <a:xfrm rot="5400000">
                <a:off x="3129800" y="4320880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0DF3636-A237-6220-2497-240CC188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4320880"/>
                <a:ext cx="990600" cy="46166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3B0CB286-F669-C8BB-D249-296B658D7BE3}"/>
              </a:ext>
            </a:extLst>
          </p:cNvPr>
          <p:cNvSpPr/>
          <p:nvPr/>
        </p:nvSpPr>
        <p:spPr>
          <a:xfrm>
            <a:off x="157353" y="5068011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B37C6AE-39C6-E16D-6C05-423E45AEC7D8}"/>
              </a:ext>
            </a:extLst>
          </p:cNvPr>
          <p:cNvCxnSpPr>
            <a:cxnSpLocks/>
          </p:cNvCxnSpPr>
          <p:nvPr/>
        </p:nvCxnSpPr>
        <p:spPr>
          <a:xfrm flipH="1">
            <a:off x="1693065" y="742949"/>
            <a:ext cx="0" cy="598017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6D64F1-C530-2E18-E21E-E207DA757E4E}"/>
              </a:ext>
            </a:extLst>
          </p:cNvPr>
          <p:cNvCxnSpPr/>
          <p:nvPr/>
        </p:nvCxnSpPr>
        <p:spPr>
          <a:xfrm>
            <a:off x="3393781" y="2316480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6C0147-743B-E069-4605-AA0EBEFB86E1}"/>
                  </a:ext>
                </a:extLst>
              </p:cNvPr>
              <p:cNvSpPr txBox="1"/>
              <p:nvPr/>
            </p:nvSpPr>
            <p:spPr>
              <a:xfrm rot="5400000">
                <a:off x="3129800" y="2869867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6C0147-743B-E069-4605-AA0EBEFB8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2869867"/>
                <a:ext cx="990600" cy="461665"/>
              </a:xfrm>
              <a:prstGeom prst="rect">
                <a:avLst/>
              </a:prstGeom>
              <a:blipFill>
                <a:blip r:embed="rId5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B7E15F-B31C-6B78-14BE-C8D0E46D1841}"/>
              </a:ext>
            </a:extLst>
          </p:cNvPr>
          <p:cNvCxnSpPr/>
          <p:nvPr/>
        </p:nvCxnSpPr>
        <p:spPr>
          <a:xfrm>
            <a:off x="3393781" y="773430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8B6B1-62E0-F30A-EAB5-E27CECAA7F08}"/>
                  </a:ext>
                </a:extLst>
              </p:cNvPr>
              <p:cNvSpPr txBox="1"/>
              <p:nvPr/>
            </p:nvSpPr>
            <p:spPr>
              <a:xfrm rot="5400000">
                <a:off x="3129800" y="1326817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8B6B1-62E0-F30A-EAB5-E27CECAA7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129800" y="1326817"/>
                <a:ext cx="990600" cy="46166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766DAC3-F4A3-A862-3AA5-8B9C0837FE7D}"/>
              </a:ext>
            </a:extLst>
          </p:cNvPr>
          <p:cNvGrpSpPr/>
          <p:nvPr/>
        </p:nvGrpSpPr>
        <p:grpSpPr>
          <a:xfrm flipH="1">
            <a:off x="837596" y="204106"/>
            <a:ext cx="853421" cy="5923387"/>
            <a:chOff x="1703480" y="-43544"/>
            <a:chExt cx="853421" cy="5923387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DED2BA2-5FEC-8D7A-1570-5A03489F4E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480" y="5090195"/>
              <a:ext cx="272818" cy="78964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A5C5B7-78F0-8EDD-7BB7-594E3A30E791}"/>
                </a:ext>
              </a:extLst>
            </p:cNvPr>
            <p:cNvCxnSpPr>
              <a:cxnSpLocks/>
            </p:cNvCxnSpPr>
            <p:nvPr/>
          </p:nvCxnSpPr>
          <p:spPr>
            <a:xfrm>
              <a:off x="1737041" y="-43544"/>
              <a:ext cx="819860" cy="216349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3AF0498-9A3F-5B97-1052-FD5E18966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384" y="2119950"/>
              <a:ext cx="588517" cy="297591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0DF3085-B034-F89D-22D3-2431D62BCD0B}"/>
              </a:ext>
            </a:extLst>
          </p:cNvPr>
          <p:cNvGrpSpPr/>
          <p:nvPr/>
        </p:nvGrpSpPr>
        <p:grpSpPr>
          <a:xfrm>
            <a:off x="1713005" y="202321"/>
            <a:ext cx="853421" cy="5923387"/>
            <a:chOff x="1703480" y="-43544"/>
            <a:chExt cx="853421" cy="592338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C8DE1C5-BF42-4435-4F64-14C927D389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3480" y="5090195"/>
              <a:ext cx="272818" cy="78964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ADFF85-3BC4-796F-A0A8-BF52E7F979BB}"/>
                </a:ext>
              </a:extLst>
            </p:cNvPr>
            <p:cNvCxnSpPr>
              <a:cxnSpLocks/>
            </p:cNvCxnSpPr>
            <p:nvPr/>
          </p:nvCxnSpPr>
          <p:spPr>
            <a:xfrm>
              <a:off x="1737041" y="-43544"/>
              <a:ext cx="819860" cy="216349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63EAA30-C0BD-BF70-229D-32AD58FAE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8384" y="2119950"/>
              <a:ext cx="588517" cy="297591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FD4D18-5497-03FE-6A10-B2E8F13BFC81}"/>
              </a:ext>
            </a:extLst>
          </p:cNvPr>
          <p:cNvGrpSpPr/>
          <p:nvPr/>
        </p:nvGrpSpPr>
        <p:grpSpPr>
          <a:xfrm>
            <a:off x="1716032" y="759454"/>
            <a:ext cx="650242" cy="6059849"/>
            <a:chOff x="1687457" y="511804"/>
            <a:chExt cx="650242" cy="605984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76AD8EB-8CF2-114F-35FA-4A63436ABE9E}"/>
                </a:ext>
              </a:extLst>
            </p:cNvPr>
            <p:cNvCxnSpPr>
              <a:cxnSpLocks/>
            </p:cNvCxnSpPr>
            <p:nvPr/>
          </p:nvCxnSpPr>
          <p:spPr>
            <a:xfrm>
              <a:off x="1707857" y="511804"/>
              <a:ext cx="629842" cy="155381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0786A34-AD66-53D7-8CC6-9054C08B15AD}"/>
                </a:ext>
              </a:extLst>
            </p:cNvPr>
            <p:cNvCxnSpPr/>
            <p:nvPr/>
          </p:nvCxnSpPr>
          <p:spPr>
            <a:xfrm flipH="1">
              <a:off x="2319792" y="2080260"/>
              <a:ext cx="0" cy="296358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5311ED9-26FA-5B5B-00AE-01610971A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457" y="5017840"/>
              <a:ext cx="629842" cy="155381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7C8FCF7-254C-E22F-9BA5-0A03F1C80C41}"/>
              </a:ext>
            </a:extLst>
          </p:cNvPr>
          <p:cNvCxnSpPr>
            <a:cxnSpLocks/>
          </p:cNvCxnSpPr>
          <p:nvPr/>
        </p:nvCxnSpPr>
        <p:spPr>
          <a:xfrm flipH="1">
            <a:off x="1692868" y="202321"/>
            <a:ext cx="0" cy="579729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4483F47-029E-BF55-0571-89928A0F46CD}"/>
              </a:ext>
            </a:extLst>
          </p:cNvPr>
          <p:cNvGrpSpPr/>
          <p:nvPr/>
        </p:nvGrpSpPr>
        <p:grpSpPr>
          <a:xfrm flipH="1">
            <a:off x="1040695" y="759454"/>
            <a:ext cx="650242" cy="6059849"/>
            <a:chOff x="1687457" y="511804"/>
            <a:chExt cx="650242" cy="6059849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7FCA981-8B4E-CF51-ED94-B5AF55269155}"/>
                </a:ext>
              </a:extLst>
            </p:cNvPr>
            <p:cNvCxnSpPr>
              <a:cxnSpLocks/>
            </p:cNvCxnSpPr>
            <p:nvPr/>
          </p:nvCxnSpPr>
          <p:spPr>
            <a:xfrm>
              <a:off x="1707857" y="511804"/>
              <a:ext cx="629842" cy="155381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058B83D-DA80-A3E3-05D2-EA33DE08B8DF}"/>
                </a:ext>
              </a:extLst>
            </p:cNvPr>
            <p:cNvCxnSpPr/>
            <p:nvPr/>
          </p:nvCxnSpPr>
          <p:spPr>
            <a:xfrm flipH="1">
              <a:off x="2319792" y="2080260"/>
              <a:ext cx="0" cy="296358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B01865F-9677-2CA4-182B-FA2B48ECB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457" y="5017840"/>
              <a:ext cx="629842" cy="1553813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Star: 7 Points 95">
            <a:extLst>
              <a:ext uri="{FF2B5EF4-FFF2-40B4-BE49-F238E27FC236}">
                <a16:creationId xmlns:a16="http://schemas.microsoft.com/office/drawing/2014/main" id="{BBD17498-7CBF-5467-F180-A5E3FE9BA1C2}"/>
              </a:ext>
            </a:extLst>
          </p:cNvPr>
          <p:cNvSpPr>
            <a:spLocks noChangeAspect="1"/>
          </p:cNvSpPr>
          <p:nvPr/>
        </p:nvSpPr>
        <p:spPr>
          <a:xfrm>
            <a:off x="1643269" y="695909"/>
            <a:ext cx="99592" cy="109728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tar: 7 Points 96">
            <a:extLst>
              <a:ext uri="{FF2B5EF4-FFF2-40B4-BE49-F238E27FC236}">
                <a16:creationId xmlns:a16="http://schemas.microsoft.com/office/drawing/2014/main" id="{67E8357C-219D-9DB7-10B7-DEF4261FCE82}"/>
              </a:ext>
            </a:extLst>
          </p:cNvPr>
          <p:cNvSpPr>
            <a:spLocks noChangeAspect="1"/>
          </p:cNvSpPr>
          <p:nvPr/>
        </p:nvSpPr>
        <p:spPr>
          <a:xfrm>
            <a:off x="1652794" y="57734"/>
            <a:ext cx="99592" cy="109728"/>
          </a:xfrm>
          <a:prstGeom prst="star7">
            <a:avLst/>
          </a:prstGeom>
          <a:solidFill>
            <a:srgbClr val="0000FF">
              <a:alpha val="50196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FFC8FCC-8EA6-0BE6-59D2-D8DD3D253569}"/>
                  </a:ext>
                </a:extLst>
              </p:cNvPr>
              <p:cNvSpPr txBox="1"/>
              <p:nvPr/>
            </p:nvSpPr>
            <p:spPr>
              <a:xfrm rot="5400000">
                <a:off x="3045238" y="214644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AFFC8FCC-8EA6-0BE6-59D2-D8DD3D253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45238" y="214644"/>
                <a:ext cx="9906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3D237C-FAB9-8BF8-F147-A77B0213D80D}"/>
              </a:ext>
            </a:extLst>
          </p:cNvPr>
          <p:cNvCxnSpPr>
            <a:cxnSpLocks/>
          </p:cNvCxnSpPr>
          <p:nvPr/>
        </p:nvCxnSpPr>
        <p:spPr>
          <a:xfrm>
            <a:off x="3391874" y="87890"/>
            <a:ext cx="0" cy="685800"/>
          </a:xfrm>
          <a:prstGeom prst="straightConnector1">
            <a:avLst/>
          </a:prstGeom>
          <a:ln w="254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04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01666D7-DBF0-730A-E499-7A6E08F235B4}"/>
              </a:ext>
            </a:extLst>
          </p:cNvPr>
          <p:cNvSpPr/>
          <p:nvPr/>
        </p:nvSpPr>
        <p:spPr>
          <a:xfrm>
            <a:off x="4593265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DD082F-9F98-9F6D-2C62-8D686AD91026}"/>
              </a:ext>
            </a:extLst>
          </p:cNvPr>
          <p:cNvSpPr/>
          <p:nvPr/>
        </p:nvSpPr>
        <p:spPr>
          <a:xfrm>
            <a:off x="6850913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A3B7E8C-9D80-0967-EE6F-1264A37B0AF0}"/>
              </a:ext>
            </a:extLst>
          </p:cNvPr>
          <p:cNvSpPr/>
          <p:nvPr/>
        </p:nvSpPr>
        <p:spPr>
          <a:xfrm>
            <a:off x="9743290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1BA257-1C6E-DE56-06B7-07C304230DEA}"/>
              </a:ext>
            </a:extLst>
          </p:cNvPr>
          <p:cNvSpPr/>
          <p:nvPr/>
        </p:nvSpPr>
        <p:spPr>
          <a:xfrm rot="16200000">
            <a:off x="2795203" y="207689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59B253-8BD9-E2EF-9F6F-409D3F58228C}"/>
              </a:ext>
            </a:extLst>
          </p:cNvPr>
          <p:cNvSpPr/>
          <p:nvPr/>
        </p:nvSpPr>
        <p:spPr>
          <a:xfrm rot="16200000">
            <a:off x="8780653" y="2076892"/>
            <a:ext cx="308344" cy="14566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8C5C35-0D18-3B62-5C62-7536433A70A1}"/>
              </a:ext>
            </a:extLst>
          </p:cNvPr>
          <p:cNvCxnSpPr>
            <a:cxnSpLocks/>
          </p:cNvCxnSpPr>
          <p:nvPr/>
        </p:nvCxnSpPr>
        <p:spPr>
          <a:xfrm rot="5400000" flipH="1">
            <a:off x="2934627" y="3474675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946F99-359E-7B87-E524-1B8884CC1297}"/>
              </a:ext>
            </a:extLst>
          </p:cNvPr>
          <p:cNvSpPr txBox="1"/>
          <p:nvPr/>
        </p:nvSpPr>
        <p:spPr>
          <a:xfrm>
            <a:off x="2211001" y="3898606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sensor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DA744-0F71-0A0D-6000-DF9A67B7F890}"/>
              </a:ext>
            </a:extLst>
          </p:cNvPr>
          <p:cNvCxnSpPr>
            <a:cxnSpLocks/>
          </p:cNvCxnSpPr>
          <p:nvPr/>
        </p:nvCxnSpPr>
        <p:spPr>
          <a:xfrm rot="5400000" flipH="1">
            <a:off x="8934825" y="3467584"/>
            <a:ext cx="0" cy="946947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DCBE38-620B-59BA-A82F-64C0A20DA06F}"/>
              </a:ext>
            </a:extLst>
          </p:cNvPr>
          <p:cNvSpPr txBox="1"/>
          <p:nvPr/>
        </p:nvSpPr>
        <p:spPr>
          <a:xfrm>
            <a:off x="8203825" y="3891515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sensor</a:t>
            </a:r>
          </a:p>
        </p:txBody>
      </p:sp>
      <p:pic>
        <p:nvPicPr>
          <p:cNvPr id="15" name="Picture 14" descr="A close-up of a cell&#10;&#10;AI-generated content may be incorrect.">
            <a:extLst>
              <a:ext uri="{FF2B5EF4-FFF2-40B4-BE49-F238E27FC236}">
                <a16:creationId xmlns:a16="http://schemas.microsoft.com/office/drawing/2014/main" id="{D38D9152-0FB7-C1B6-9B34-D81408942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75" y="967561"/>
            <a:ext cx="1193852" cy="145666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6CDF67-A09F-D4F7-418C-4954F7E8938C}"/>
              </a:ext>
            </a:extLst>
          </p:cNvPr>
          <p:cNvCxnSpPr>
            <a:cxnSpLocks/>
          </p:cNvCxnSpPr>
          <p:nvPr/>
        </p:nvCxnSpPr>
        <p:spPr>
          <a:xfrm>
            <a:off x="10460181" y="1126887"/>
            <a:ext cx="1080654" cy="1138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93D82B-065D-B44D-A297-4FFB53E39949}"/>
              </a:ext>
            </a:extLst>
          </p:cNvPr>
          <p:cNvSpPr txBox="1"/>
          <p:nvPr/>
        </p:nvSpPr>
        <p:spPr>
          <a:xfrm rot="2836530">
            <a:off x="10447004" y="1305553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Galvo tilt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523BAB-9F6C-A7A4-5DB5-4A5170882EDA}"/>
              </a:ext>
            </a:extLst>
          </p:cNvPr>
          <p:cNvSpPr/>
          <p:nvPr/>
        </p:nvSpPr>
        <p:spPr>
          <a:xfrm>
            <a:off x="10538905" y="1196161"/>
            <a:ext cx="846919" cy="1912703"/>
          </a:xfrm>
          <a:custGeom>
            <a:avLst/>
            <a:gdLst>
              <a:gd name="connsiteX0" fmla="*/ 0 w 845128"/>
              <a:gd name="connsiteY0" fmla="*/ 0 h 2915422"/>
              <a:gd name="connsiteX1" fmla="*/ 845128 w 845128"/>
              <a:gd name="connsiteY1" fmla="*/ 0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86692"/>
              <a:gd name="connsiteY0" fmla="*/ 0 h 2915422"/>
              <a:gd name="connsiteX1" fmla="*/ 886692 w 886692"/>
              <a:gd name="connsiteY1" fmla="*/ 983673 h 2915422"/>
              <a:gd name="connsiteX2" fmla="*/ 845128 w 886692"/>
              <a:gd name="connsiteY2" fmla="*/ 2915422 h 2915422"/>
              <a:gd name="connsiteX3" fmla="*/ 0 w 886692"/>
              <a:gd name="connsiteY3" fmla="*/ 2915422 h 2915422"/>
              <a:gd name="connsiteX4" fmla="*/ 0 w 886692"/>
              <a:gd name="connsiteY4" fmla="*/ 0 h 2915422"/>
              <a:gd name="connsiteX0" fmla="*/ 0 w 845128"/>
              <a:gd name="connsiteY0" fmla="*/ 0 h 2915422"/>
              <a:gd name="connsiteX1" fmla="*/ 831274 w 845128"/>
              <a:gd name="connsiteY1" fmla="*/ 955964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45128"/>
              <a:gd name="connsiteY0" fmla="*/ 0 h 2915422"/>
              <a:gd name="connsiteX1" fmla="*/ 831274 w 845128"/>
              <a:gd name="connsiteY1" fmla="*/ 955964 h 2915422"/>
              <a:gd name="connsiteX2" fmla="*/ 845128 w 845128"/>
              <a:gd name="connsiteY2" fmla="*/ 1873431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45128"/>
              <a:gd name="connsiteY0" fmla="*/ 0 h 1894696"/>
              <a:gd name="connsiteX1" fmla="*/ 831274 w 845128"/>
              <a:gd name="connsiteY1" fmla="*/ 955964 h 1894696"/>
              <a:gd name="connsiteX2" fmla="*/ 845128 w 845128"/>
              <a:gd name="connsiteY2" fmla="*/ 1873431 h 1894696"/>
              <a:gd name="connsiteX3" fmla="*/ 10633 w 845128"/>
              <a:gd name="connsiteY3" fmla="*/ 1894696 h 1894696"/>
              <a:gd name="connsiteX4" fmla="*/ 0 w 845128"/>
              <a:gd name="connsiteY4" fmla="*/ 0 h 1894696"/>
              <a:gd name="connsiteX0" fmla="*/ 0 w 845128"/>
              <a:gd name="connsiteY0" fmla="*/ 0 h 1905328"/>
              <a:gd name="connsiteX1" fmla="*/ 831274 w 845128"/>
              <a:gd name="connsiteY1" fmla="*/ 955964 h 1905328"/>
              <a:gd name="connsiteX2" fmla="*/ 845128 w 845128"/>
              <a:gd name="connsiteY2" fmla="*/ 1905328 h 1905328"/>
              <a:gd name="connsiteX3" fmla="*/ 10633 w 845128"/>
              <a:gd name="connsiteY3" fmla="*/ 1894696 h 1905328"/>
              <a:gd name="connsiteX4" fmla="*/ 0 w 845128"/>
              <a:gd name="connsiteY4" fmla="*/ 0 h 1905328"/>
              <a:gd name="connsiteX0" fmla="*/ 0 w 845128"/>
              <a:gd name="connsiteY0" fmla="*/ 0 h 1905329"/>
              <a:gd name="connsiteX1" fmla="*/ 831274 w 845128"/>
              <a:gd name="connsiteY1" fmla="*/ 955964 h 1905329"/>
              <a:gd name="connsiteX2" fmla="*/ 845128 w 845128"/>
              <a:gd name="connsiteY2" fmla="*/ 1905328 h 1905329"/>
              <a:gd name="connsiteX3" fmla="*/ 21265 w 845128"/>
              <a:gd name="connsiteY3" fmla="*/ 1905329 h 1905329"/>
              <a:gd name="connsiteX4" fmla="*/ 0 w 845128"/>
              <a:gd name="connsiteY4" fmla="*/ 0 h 1905329"/>
              <a:gd name="connsiteX0" fmla="*/ 0 w 845128"/>
              <a:gd name="connsiteY0" fmla="*/ 0 h 1912703"/>
              <a:gd name="connsiteX1" fmla="*/ 831274 w 845128"/>
              <a:gd name="connsiteY1" fmla="*/ 955964 h 1912703"/>
              <a:gd name="connsiteX2" fmla="*/ 845128 w 845128"/>
              <a:gd name="connsiteY2" fmla="*/ 1905328 h 1912703"/>
              <a:gd name="connsiteX3" fmla="*/ 21265 w 845128"/>
              <a:gd name="connsiteY3" fmla="*/ 1912703 h 1912703"/>
              <a:gd name="connsiteX4" fmla="*/ 0 w 845128"/>
              <a:gd name="connsiteY4" fmla="*/ 0 h 1912703"/>
              <a:gd name="connsiteX0" fmla="*/ 1791 w 846919"/>
              <a:gd name="connsiteY0" fmla="*/ 0 h 1912703"/>
              <a:gd name="connsiteX1" fmla="*/ 833065 w 846919"/>
              <a:gd name="connsiteY1" fmla="*/ 955964 h 1912703"/>
              <a:gd name="connsiteX2" fmla="*/ 846919 w 846919"/>
              <a:gd name="connsiteY2" fmla="*/ 1905328 h 1912703"/>
              <a:gd name="connsiteX3" fmla="*/ 933 w 846919"/>
              <a:gd name="connsiteY3" fmla="*/ 1912703 h 1912703"/>
              <a:gd name="connsiteX4" fmla="*/ 1791 w 846919"/>
              <a:gd name="connsiteY4" fmla="*/ 0 h 191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919" h="1912703">
                <a:moveTo>
                  <a:pt x="1791" y="0"/>
                </a:moveTo>
                <a:lnTo>
                  <a:pt x="833065" y="955964"/>
                </a:lnTo>
                <a:lnTo>
                  <a:pt x="846919" y="1905328"/>
                </a:lnTo>
                <a:lnTo>
                  <a:pt x="933" y="1912703"/>
                </a:lnTo>
                <a:cubicBezTo>
                  <a:pt x="-2611" y="1281138"/>
                  <a:pt x="5335" y="631565"/>
                  <a:pt x="1791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0AEEC392-84D8-42CC-03C3-5BCF88CEEE90}"/>
              </a:ext>
            </a:extLst>
          </p:cNvPr>
          <p:cNvSpPr/>
          <p:nvPr/>
        </p:nvSpPr>
        <p:spPr>
          <a:xfrm rot="16200000" flipV="1">
            <a:off x="10194482" y="949244"/>
            <a:ext cx="872839" cy="1477515"/>
          </a:xfrm>
          <a:custGeom>
            <a:avLst/>
            <a:gdLst>
              <a:gd name="connsiteX0" fmla="*/ 0 w 845128"/>
              <a:gd name="connsiteY0" fmla="*/ 0 h 2915422"/>
              <a:gd name="connsiteX1" fmla="*/ 845128 w 845128"/>
              <a:gd name="connsiteY1" fmla="*/ 0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86692"/>
              <a:gd name="connsiteY0" fmla="*/ 0 h 2915422"/>
              <a:gd name="connsiteX1" fmla="*/ 886692 w 886692"/>
              <a:gd name="connsiteY1" fmla="*/ 983673 h 2915422"/>
              <a:gd name="connsiteX2" fmla="*/ 845128 w 886692"/>
              <a:gd name="connsiteY2" fmla="*/ 2915422 h 2915422"/>
              <a:gd name="connsiteX3" fmla="*/ 0 w 886692"/>
              <a:gd name="connsiteY3" fmla="*/ 2915422 h 2915422"/>
              <a:gd name="connsiteX4" fmla="*/ 0 w 886692"/>
              <a:gd name="connsiteY4" fmla="*/ 0 h 2915422"/>
              <a:gd name="connsiteX0" fmla="*/ 0 w 845128"/>
              <a:gd name="connsiteY0" fmla="*/ 0 h 2915422"/>
              <a:gd name="connsiteX1" fmla="*/ 831274 w 845128"/>
              <a:gd name="connsiteY1" fmla="*/ 955964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45128"/>
              <a:gd name="connsiteY0" fmla="*/ 0 h 2915422"/>
              <a:gd name="connsiteX1" fmla="*/ 817420 w 845128"/>
              <a:gd name="connsiteY1" fmla="*/ 1175850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72838"/>
              <a:gd name="connsiteY0" fmla="*/ 0 h 3292371"/>
              <a:gd name="connsiteX1" fmla="*/ 845130 w 872838"/>
              <a:gd name="connsiteY1" fmla="*/ 1552799 h 3292371"/>
              <a:gd name="connsiteX2" fmla="*/ 872838 w 872838"/>
              <a:gd name="connsiteY2" fmla="*/ 3292371 h 3292371"/>
              <a:gd name="connsiteX3" fmla="*/ 27710 w 872838"/>
              <a:gd name="connsiteY3" fmla="*/ 3292371 h 3292371"/>
              <a:gd name="connsiteX4" fmla="*/ 0 w 872838"/>
              <a:gd name="connsiteY4" fmla="*/ 0 h 3292371"/>
              <a:gd name="connsiteX0" fmla="*/ 0 w 872838"/>
              <a:gd name="connsiteY0" fmla="*/ 0 h 3292371"/>
              <a:gd name="connsiteX1" fmla="*/ 845130 w 872838"/>
              <a:gd name="connsiteY1" fmla="*/ 1552799 h 3292371"/>
              <a:gd name="connsiteX2" fmla="*/ 872838 w 872838"/>
              <a:gd name="connsiteY2" fmla="*/ 3292371 h 3292371"/>
              <a:gd name="connsiteX3" fmla="*/ 8660 w 872838"/>
              <a:gd name="connsiteY3" fmla="*/ 3292370 h 3292371"/>
              <a:gd name="connsiteX4" fmla="*/ 0 w 872838"/>
              <a:gd name="connsiteY4" fmla="*/ 0 h 3292371"/>
              <a:gd name="connsiteX0" fmla="*/ 0 w 872838"/>
              <a:gd name="connsiteY0" fmla="*/ 0 h 3292371"/>
              <a:gd name="connsiteX1" fmla="*/ 870530 w 872838"/>
              <a:gd name="connsiteY1" fmla="*/ 1826347 h 3292371"/>
              <a:gd name="connsiteX2" fmla="*/ 872838 w 872838"/>
              <a:gd name="connsiteY2" fmla="*/ 3292371 h 3292371"/>
              <a:gd name="connsiteX3" fmla="*/ 8660 w 872838"/>
              <a:gd name="connsiteY3" fmla="*/ 3292370 h 3292371"/>
              <a:gd name="connsiteX4" fmla="*/ 0 w 872838"/>
              <a:gd name="connsiteY4" fmla="*/ 0 h 3292371"/>
              <a:gd name="connsiteX0" fmla="*/ 0 w 872839"/>
              <a:gd name="connsiteY0" fmla="*/ -1 h 3349960"/>
              <a:gd name="connsiteX1" fmla="*/ 870531 w 872839"/>
              <a:gd name="connsiteY1" fmla="*/ 1883936 h 3349960"/>
              <a:gd name="connsiteX2" fmla="*/ 872839 w 872839"/>
              <a:gd name="connsiteY2" fmla="*/ 3349960 h 3349960"/>
              <a:gd name="connsiteX3" fmla="*/ 8661 w 872839"/>
              <a:gd name="connsiteY3" fmla="*/ 3349959 h 3349960"/>
              <a:gd name="connsiteX4" fmla="*/ 0 w 872839"/>
              <a:gd name="connsiteY4" fmla="*/ -1 h 334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839" h="3349960">
                <a:moveTo>
                  <a:pt x="0" y="-1"/>
                </a:moveTo>
                <a:lnTo>
                  <a:pt x="870531" y="1883936"/>
                </a:lnTo>
                <a:cubicBezTo>
                  <a:pt x="871300" y="2372611"/>
                  <a:pt x="872070" y="2861285"/>
                  <a:pt x="872839" y="3349960"/>
                </a:cubicBezTo>
                <a:lnTo>
                  <a:pt x="8661" y="3349959"/>
                </a:lnTo>
                <a:cubicBezTo>
                  <a:pt x="5774" y="2252502"/>
                  <a:pt x="2887" y="1097456"/>
                  <a:pt x="0" y="-1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550E82F-BDD2-B548-184E-78173EF5477C}"/>
              </a:ext>
            </a:extLst>
          </p:cNvPr>
          <p:cNvSpPr/>
          <p:nvPr/>
        </p:nvSpPr>
        <p:spPr>
          <a:xfrm rot="16200000">
            <a:off x="8726940" y="958280"/>
            <a:ext cx="872840" cy="1459436"/>
          </a:xfrm>
          <a:prstGeom prst="triangl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548E17FD-3E5F-C3F9-E6A9-66A64276DE03}"/>
              </a:ext>
            </a:extLst>
          </p:cNvPr>
          <p:cNvSpPr/>
          <p:nvPr/>
        </p:nvSpPr>
        <p:spPr>
          <a:xfrm rot="5400000" flipH="1">
            <a:off x="7297585" y="958280"/>
            <a:ext cx="872840" cy="1459436"/>
          </a:xfrm>
          <a:prstGeom prst="triangl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B3FFDEF-97F4-6935-0203-CB8A231C563A}"/>
              </a:ext>
            </a:extLst>
          </p:cNvPr>
          <p:cNvCxnSpPr>
            <a:cxnSpLocks/>
          </p:cNvCxnSpPr>
          <p:nvPr/>
        </p:nvCxnSpPr>
        <p:spPr>
          <a:xfrm>
            <a:off x="8492838" y="1126887"/>
            <a:ext cx="1080654" cy="1138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3161186-176F-C7DB-369B-CEDF2CBB749E}"/>
              </a:ext>
            </a:extLst>
          </p:cNvPr>
          <p:cNvSpPr txBox="1"/>
          <p:nvPr/>
        </p:nvSpPr>
        <p:spPr>
          <a:xfrm rot="2836530">
            <a:off x="8334753" y="1350361"/>
            <a:ext cx="171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splitter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9CDB93-28ED-5090-9E44-9F2C16DCCC3D}"/>
              </a:ext>
            </a:extLst>
          </p:cNvPr>
          <p:cNvSpPr/>
          <p:nvPr/>
        </p:nvSpPr>
        <p:spPr>
          <a:xfrm>
            <a:off x="4731894" y="1251578"/>
            <a:ext cx="2272265" cy="87284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ED55584B-4BAA-2149-7685-CF260BD17524}"/>
              </a:ext>
            </a:extLst>
          </p:cNvPr>
          <p:cNvSpPr/>
          <p:nvPr/>
        </p:nvSpPr>
        <p:spPr>
          <a:xfrm rot="16200000">
            <a:off x="3111488" y="1574362"/>
            <a:ext cx="1272761" cy="24305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200"/>
              <a:gd name="connsiteX1" fmla="*/ 21600 w 21600"/>
              <a:gd name="connsiteY1" fmla="*/ 0 h 21200"/>
              <a:gd name="connsiteX2" fmla="*/ 21600 w 21600"/>
              <a:gd name="connsiteY2" fmla="*/ 17322 h 21200"/>
              <a:gd name="connsiteX3" fmla="*/ 14329 w 21600"/>
              <a:gd name="connsiteY3" fmla="*/ 18156 h 21200"/>
              <a:gd name="connsiteX4" fmla="*/ 0 w 21600"/>
              <a:gd name="connsiteY4" fmla="*/ 20172 h 21200"/>
              <a:gd name="connsiteX5" fmla="*/ 0 w 21600"/>
              <a:gd name="connsiteY5" fmla="*/ 0 h 21200"/>
              <a:gd name="connsiteX0" fmla="*/ 0 w 21600"/>
              <a:gd name="connsiteY0" fmla="*/ 0 h 21837"/>
              <a:gd name="connsiteX1" fmla="*/ 21600 w 21600"/>
              <a:gd name="connsiteY1" fmla="*/ 0 h 21837"/>
              <a:gd name="connsiteX2" fmla="*/ 21600 w 21600"/>
              <a:gd name="connsiteY2" fmla="*/ 17322 h 21837"/>
              <a:gd name="connsiteX3" fmla="*/ 14329 w 21600"/>
              <a:gd name="connsiteY3" fmla="*/ 18156 h 21837"/>
              <a:gd name="connsiteX4" fmla="*/ 7355 w 21600"/>
              <a:gd name="connsiteY4" fmla="*/ 20427 h 21837"/>
              <a:gd name="connsiteX5" fmla="*/ 0 w 21600"/>
              <a:gd name="connsiteY5" fmla="*/ 20172 h 21837"/>
              <a:gd name="connsiteX6" fmla="*/ 0 w 21600"/>
              <a:gd name="connsiteY6" fmla="*/ 0 h 21837"/>
              <a:gd name="connsiteX0" fmla="*/ 0 w 21600"/>
              <a:gd name="connsiteY0" fmla="*/ 0 h 20899"/>
              <a:gd name="connsiteX1" fmla="*/ 21600 w 21600"/>
              <a:gd name="connsiteY1" fmla="*/ 0 h 20899"/>
              <a:gd name="connsiteX2" fmla="*/ 21600 w 21600"/>
              <a:gd name="connsiteY2" fmla="*/ 17322 h 20899"/>
              <a:gd name="connsiteX3" fmla="*/ 14329 w 21600"/>
              <a:gd name="connsiteY3" fmla="*/ 18156 h 20899"/>
              <a:gd name="connsiteX4" fmla="*/ 6628 w 21600"/>
              <a:gd name="connsiteY4" fmla="*/ 13614 h 20899"/>
              <a:gd name="connsiteX5" fmla="*/ 0 w 21600"/>
              <a:gd name="connsiteY5" fmla="*/ 20172 h 20899"/>
              <a:gd name="connsiteX6" fmla="*/ 0 w 21600"/>
              <a:gd name="connsiteY6" fmla="*/ 0 h 20899"/>
              <a:gd name="connsiteX0" fmla="*/ 0 w 21600"/>
              <a:gd name="connsiteY0" fmla="*/ 0 h 23688"/>
              <a:gd name="connsiteX1" fmla="*/ 21600 w 21600"/>
              <a:gd name="connsiteY1" fmla="*/ 0 h 23688"/>
              <a:gd name="connsiteX2" fmla="*/ 21600 w 21600"/>
              <a:gd name="connsiteY2" fmla="*/ 17322 h 23688"/>
              <a:gd name="connsiteX3" fmla="*/ 14038 w 21600"/>
              <a:gd name="connsiteY3" fmla="*/ 23671 h 23688"/>
              <a:gd name="connsiteX4" fmla="*/ 6628 w 21600"/>
              <a:gd name="connsiteY4" fmla="*/ 13614 h 23688"/>
              <a:gd name="connsiteX5" fmla="*/ 0 w 21600"/>
              <a:gd name="connsiteY5" fmla="*/ 20172 h 23688"/>
              <a:gd name="connsiteX6" fmla="*/ 0 w 21600"/>
              <a:gd name="connsiteY6" fmla="*/ 0 h 23688"/>
              <a:gd name="connsiteX0" fmla="*/ 0 w 21600"/>
              <a:gd name="connsiteY0" fmla="*/ 0 h 23985"/>
              <a:gd name="connsiteX1" fmla="*/ 21600 w 21600"/>
              <a:gd name="connsiteY1" fmla="*/ 0 h 23985"/>
              <a:gd name="connsiteX2" fmla="*/ 21600 w 21600"/>
              <a:gd name="connsiteY2" fmla="*/ 17322 h 23985"/>
              <a:gd name="connsiteX3" fmla="*/ 19415 w 21600"/>
              <a:gd name="connsiteY3" fmla="*/ 21076 h 23985"/>
              <a:gd name="connsiteX4" fmla="*/ 14038 w 21600"/>
              <a:gd name="connsiteY4" fmla="*/ 23671 h 23985"/>
              <a:gd name="connsiteX5" fmla="*/ 6628 w 21600"/>
              <a:gd name="connsiteY5" fmla="*/ 13614 h 23985"/>
              <a:gd name="connsiteX6" fmla="*/ 0 w 21600"/>
              <a:gd name="connsiteY6" fmla="*/ 20172 h 23985"/>
              <a:gd name="connsiteX7" fmla="*/ 0 w 21600"/>
              <a:gd name="connsiteY7" fmla="*/ 0 h 23985"/>
              <a:gd name="connsiteX0" fmla="*/ 0 w 21600"/>
              <a:gd name="connsiteY0" fmla="*/ 0 h 23847"/>
              <a:gd name="connsiteX1" fmla="*/ 21600 w 21600"/>
              <a:gd name="connsiteY1" fmla="*/ 0 h 23847"/>
              <a:gd name="connsiteX2" fmla="*/ 21600 w 21600"/>
              <a:gd name="connsiteY2" fmla="*/ 17322 h 23847"/>
              <a:gd name="connsiteX3" fmla="*/ 18398 w 21600"/>
              <a:gd name="connsiteY3" fmla="*/ 18156 h 23847"/>
              <a:gd name="connsiteX4" fmla="*/ 14038 w 21600"/>
              <a:gd name="connsiteY4" fmla="*/ 23671 h 23847"/>
              <a:gd name="connsiteX5" fmla="*/ 6628 w 21600"/>
              <a:gd name="connsiteY5" fmla="*/ 13614 h 23847"/>
              <a:gd name="connsiteX6" fmla="*/ 0 w 21600"/>
              <a:gd name="connsiteY6" fmla="*/ 20172 h 23847"/>
              <a:gd name="connsiteX7" fmla="*/ 0 w 21600"/>
              <a:gd name="connsiteY7" fmla="*/ 0 h 23847"/>
              <a:gd name="connsiteX0" fmla="*/ 0 w 21600"/>
              <a:gd name="connsiteY0" fmla="*/ 0 h 22282"/>
              <a:gd name="connsiteX1" fmla="*/ 21600 w 21600"/>
              <a:gd name="connsiteY1" fmla="*/ 0 h 22282"/>
              <a:gd name="connsiteX2" fmla="*/ 21600 w 21600"/>
              <a:gd name="connsiteY2" fmla="*/ 17322 h 22282"/>
              <a:gd name="connsiteX3" fmla="*/ 18398 w 21600"/>
              <a:gd name="connsiteY3" fmla="*/ 18156 h 22282"/>
              <a:gd name="connsiteX4" fmla="*/ 11277 w 21600"/>
              <a:gd name="connsiteY4" fmla="*/ 22049 h 22282"/>
              <a:gd name="connsiteX5" fmla="*/ 6628 w 21600"/>
              <a:gd name="connsiteY5" fmla="*/ 13614 h 22282"/>
              <a:gd name="connsiteX6" fmla="*/ 0 w 21600"/>
              <a:gd name="connsiteY6" fmla="*/ 20172 h 22282"/>
              <a:gd name="connsiteX7" fmla="*/ 0 w 21600"/>
              <a:gd name="connsiteY7" fmla="*/ 0 h 22282"/>
              <a:gd name="connsiteX0" fmla="*/ 0 w 21600"/>
              <a:gd name="connsiteY0" fmla="*/ 0 h 22244"/>
              <a:gd name="connsiteX1" fmla="*/ 21600 w 21600"/>
              <a:gd name="connsiteY1" fmla="*/ 0 h 22244"/>
              <a:gd name="connsiteX2" fmla="*/ 21600 w 21600"/>
              <a:gd name="connsiteY2" fmla="*/ 17322 h 22244"/>
              <a:gd name="connsiteX3" fmla="*/ 18398 w 21600"/>
              <a:gd name="connsiteY3" fmla="*/ 17183 h 22244"/>
              <a:gd name="connsiteX4" fmla="*/ 11277 w 21600"/>
              <a:gd name="connsiteY4" fmla="*/ 22049 h 22244"/>
              <a:gd name="connsiteX5" fmla="*/ 6628 w 21600"/>
              <a:gd name="connsiteY5" fmla="*/ 13614 h 22244"/>
              <a:gd name="connsiteX6" fmla="*/ 0 w 21600"/>
              <a:gd name="connsiteY6" fmla="*/ 20172 h 22244"/>
              <a:gd name="connsiteX7" fmla="*/ 0 w 21600"/>
              <a:gd name="connsiteY7" fmla="*/ 0 h 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" h="22244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21236" y="20835"/>
                  <a:pt x="19658" y="16125"/>
                  <a:pt x="18398" y="17183"/>
                </a:cubicBezTo>
                <a:cubicBezTo>
                  <a:pt x="17138" y="18241"/>
                  <a:pt x="13408" y="23293"/>
                  <a:pt x="11277" y="22049"/>
                </a:cubicBezTo>
                <a:cubicBezTo>
                  <a:pt x="8903" y="22567"/>
                  <a:pt x="9016" y="13278"/>
                  <a:pt x="6628" y="13614"/>
                </a:cubicBezTo>
                <a:cubicBezTo>
                  <a:pt x="4240" y="13950"/>
                  <a:pt x="1226" y="2357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C77AF-0C55-22EC-D0A6-B8603B55CC8F}"/>
              </a:ext>
            </a:extLst>
          </p:cNvPr>
          <p:cNvSpPr txBox="1"/>
          <p:nvPr/>
        </p:nvSpPr>
        <p:spPr>
          <a:xfrm>
            <a:off x="2993834" y="2316901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B4BBA5-2B56-F58F-22AA-878B7C642D26}"/>
              </a:ext>
            </a:extLst>
          </p:cNvPr>
          <p:cNvSpPr txBox="1"/>
          <p:nvPr/>
        </p:nvSpPr>
        <p:spPr>
          <a:xfrm>
            <a:off x="10231364" y="3164284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laser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4027EF-0784-62C0-2785-FB344CF841D2}"/>
              </a:ext>
            </a:extLst>
          </p:cNvPr>
          <p:cNvCxnSpPr>
            <a:cxnSpLocks/>
          </p:cNvCxnSpPr>
          <p:nvPr/>
        </p:nvCxnSpPr>
        <p:spPr>
          <a:xfrm rot="16200000">
            <a:off x="2388670" y="1098211"/>
            <a:ext cx="1080654" cy="1138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19BB348-1A0D-55FC-3E3C-47069384DC03}"/>
              </a:ext>
            </a:extLst>
          </p:cNvPr>
          <p:cNvSpPr/>
          <p:nvPr/>
        </p:nvSpPr>
        <p:spPr>
          <a:xfrm rot="16200000">
            <a:off x="3563564" y="954593"/>
            <a:ext cx="872840" cy="1466810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502095 w 872840"/>
              <a:gd name="connsiteY2" fmla="*/ 199292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553714 w 872840"/>
              <a:gd name="connsiteY2" fmla="*/ 7563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466810 h 1466810"/>
              <a:gd name="connsiteX1" fmla="*/ 370052 w 872840"/>
              <a:gd name="connsiteY1" fmla="*/ 0 h 1466810"/>
              <a:gd name="connsiteX2" fmla="*/ 553714 w 872840"/>
              <a:gd name="connsiteY2" fmla="*/ 14937 h 1466810"/>
              <a:gd name="connsiteX3" fmla="*/ 872840 w 872840"/>
              <a:gd name="connsiteY3" fmla="*/ 1466810 h 1466810"/>
              <a:gd name="connsiteX4" fmla="*/ 0 w 872840"/>
              <a:gd name="connsiteY4" fmla="*/ 1466810 h 14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840" h="1466810">
                <a:moveTo>
                  <a:pt x="0" y="1466810"/>
                </a:moveTo>
                <a:lnTo>
                  <a:pt x="370052" y="0"/>
                </a:lnTo>
                <a:lnTo>
                  <a:pt x="553714" y="14937"/>
                </a:lnTo>
                <a:lnTo>
                  <a:pt x="872840" y="1466810"/>
                </a:lnTo>
                <a:lnTo>
                  <a:pt x="0" y="146681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97A6CB4-918E-7641-81D5-04B9DF5CE7E5}"/>
              </a:ext>
            </a:extLst>
          </p:cNvPr>
          <p:cNvSpPr/>
          <p:nvPr/>
        </p:nvSpPr>
        <p:spPr>
          <a:xfrm>
            <a:off x="2509865" y="1591290"/>
            <a:ext cx="872840" cy="1208713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872840"/>
              <a:gd name="connsiteY0" fmla="*/ 1459436 h 1459436"/>
              <a:gd name="connsiteX1" fmla="*/ 307077 w 872840"/>
              <a:gd name="connsiteY1" fmla="*/ 399743 h 1459436"/>
              <a:gd name="connsiteX2" fmla="*/ 436420 w 872840"/>
              <a:gd name="connsiteY2" fmla="*/ 0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208713 h 1208713"/>
              <a:gd name="connsiteX1" fmla="*/ 307077 w 872840"/>
              <a:gd name="connsiteY1" fmla="*/ 149020 h 1208713"/>
              <a:gd name="connsiteX2" fmla="*/ 510162 w 872840"/>
              <a:gd name="connsiteY2" fmla="*/ 0 h 1208713"/>
              <a:gd name="connsiteX3" fmla="*/ 872840 w 872840"/>
              <a:gd name="connsiteY3" fmla="*/ 1208713 h 1208713"/>
              <a:gd name="connsiteX4" fmla="*/ 0 w 872840"/>
              <a:gd name="connsiteY4" fmla="*/ 1208713 h 1208713"/>
              <a:gd name="connsiteX0" fmla="*/ 0 w 872840"/>
              <a:gd name="connsiteY0" fmla="*/ 1208713 h 1208713"/>
              <a:gd name="connsiteX1" fmla="*/ 284954 w 872840"/>
              <a:gd name="connsiteY1" fmla="*/ 237510 h 1208713"/>
              <a:gd name="connsiteX2" fmla="*/ 510162 w 872840"/>
              <a:gd name="connsiteY2" fmla="*/ 0 h 1208713"/>
              <a:gd name="connsiteX3" fmla="*/ 872840 w 872840"/>
              <a:gd name="connsiteY3" fmla="*/ 1208713 h 1208713"/>
              <a:gd name="connsiteX4" fmla="*/ 0 w 872840"/>
              <a:gd name="connsiteY4" fmla="*/ 1208713 h 1208713"/>
              <a:gd name="connsiteX0" fmla="*/ 0 w 872840"/>
              <a:gd name="connsiteY0" fmla="*/ 1208713 h 1208713"/>
              <a:gd name="connsiteX1" fmla="*/ 284954 w 872840"/>
              <a:gd name="connsiteY1" fmla="*/ 237510 h 1208713"/>
              <a:gd name="connsiteX2" fmla="*/ 517537 w 872840"/>
              <a:gd name="connsiteY2" fmla="*/ 0 h 1208713"/>
              <a:gd name="connsiteX3" fmla="*/ 872840 w 872840"/>
              <a:gd name="connsiteY3" fmla="*/ 1208713 h 1208713"/>
              <a:gd name="connsiteX4" fmla="*/ 0 w 872840"/>
              <a:gd name="connsiteY4" fmla="*/ 1208713 h 120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840" h="1208713">
                <a:moveTo>
                  <a:pt x="0" y="1208713"/>
                </a:moveTo>
                <a:lnTo>
                  <a:pt x="284954" y="237510"/>
                </a:lnTo>
                <a:lnTo>
                  <a:pt x="517537" y="0"/>
                </a:lnTo>
                <a:lnTo>
                  <a:pt x="872840" y="1208713"/>
                </a:lnTo>
                <a:lnTo>
                  <a:pt x="0" y="1208713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1F1E25DE-EFA5-30D8-01C0-6CA03CC371AA}"/>
              </a:ext>
            </a:extLst>
          </p:cNvPr>
          <p:cNvSpPr/>
          <p:nvPr/>
        </p:nvSpPr>
        <p:spPr>
          <a:xfrm rot="5400000">
            <a:off x="2900537" y="1457510"/>
            <a:ext cx="259442" cy="500791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533627"/>
              <a:gd name="connsiteY0" fmla="*/ 301688 h 1459436"/>
              <a:gd name="connsiteX1" fmla="*/ 97207 w 533627"/>
              <a:gd name="connsiteY1" fmla="*/ 0 h 1459436"/>
              <a:gd name="connsiteX2" fmla="*/ 533627 w 533627"/>
              <a:gd name="connsiteY2" fmla="*/ 1459436 h 1459436"/>
              <a:gd name="connsiteX3" fmla="*/ 0 w 533627"/>
              <a:gd name="connsiteY3" fmla="*/ 301688 h 1459436"/>
              <a:gd name="connsiteX0" fmla="*/ 0 w 253410"/>
              <a:gd name="connsiteY0" fmla="*/ 301688 h 537662"/>
              <a:gd name="connsiteX1" fmla="*/ 97207 w 253410"/>
              <a:gd name="connsiteY1" fmla="*/ 0 h 537662"/>
              <a:gd name="connsiteX2" fmla="*/ 253410 w 253410"/>
              <a:gd name="connsiteY2" fmla="*/ 537662 h 537662"/>
              <a:gd name="connsiteX3" fmla="*/ 0 w 253410"/>
              <a:gd name="connsiteY3" fmla="*/ 301688 h 537662"/>
              <a:gd name="connsiteX0" fmla="*/ 0 w 253410"/>
              <a:gd name="connsiteY0" fmla="*/ 301688 h 537662"/>
              <a:gd name="connsiteX1" fmla="*/ 97207 w 253410"/>
              <a:gd name="connsiteY1" fmla="*/ 0 h 537662"/>
              <a:gd name="connsiteX2" fmla="*/ 104473 w 253410"/>
              <a:gd name="connsiteY2" fmla="*/ 13886 h 537662"/>
              <a:gd name="connsiteX3" fmla="*/ 253410 w 253410"/>
              <a:gd name="connsiteY3" fmla="*/ 537662 h 537662"/>
              <a:gd name="connsiteX4" fmla="*/ 0 w 253410"/>
              <a:gd name="connsiteY4" fmla="*/ 301688 h 537662"/>
              <a:gd name="connsiteX0" fmla="*/ 0 w 253410"/>
              <a:gd name="connsiteY0" fmla="*/ 309924 h 545898"/>
              <a:gd name="connsiteX1" fmla="*/ 97207 w 253410"/>
              <a:gd name="connsiteY1" fmla="*/ 8236 h 545898"/>
              <a:gd name="connsiteX2" fmla="*/ 156093 w 253410"/>
              <a:gd name="connsiteY2" fmla="*/ 0 h 545898"/>
              <a:gd name="connsiteX3" fmla="*/ 253410 w 253410"/>
              <a:gd name="connsiteY3" fmla="*/ 545898 h 545898"/>
              <a:gd name="connsiteX4" fmla="*/ 0 w 253410"/>
              <a:gd name="connsiteY4" fmla="*/ 309924 h 545898"/>
              <a:gd name="connsiteX0" fmla="*/ 0 w 253410"/>
              <a:gd name="connsiteY0" fmla="*/ 309924 h 545898"/>
              <a:gd name="connsiteX1" fmla="*/ 16091 w 253410"/>
              <a:gd name="connsiteY1" fmla="*/ 862 h 545898"/>
              <a:gd name="connsiteX2" fmla="*/ 156093 w 253410"/>
              <a:gd name="connsiteY2" fmla="*/ 0 h 545898"/>
              <a:gd name="connsiteX3" fmla="*/ 253410 w 253410"/>
              <a:gd name="connsiteY3" fmla="*/ 545898 h 545898"/>
              <a:gd name="connsiteX4" fmla="*/ 0 w 253410"/>
              <a:gd name="connsiteY4" fmla="*/ 309924 h 545898"/>
              <a:gd name="connsiteX0" fmla="*/ 6032 w 259442"/>
              <a:gd name="connsiteY0" fmla="*/ 309924 h 545898"/>
              <a:gd name="connsiteX1" fmla="*/ 0 w 259442"/>
              <a:gd name="connsiteY1" fmla="*/ 15610 h 545898"/>
              <a:gd name="connsiteX2" fmla="*/ 162125 w 259442"/>
              <a:gd name="connsiteY2" fmla="*/ 0 h 545898"/>
              <a:gd name="connsiteX3" fmla="*/ 259442 w 259442"/>
              <a:gd name="connsiteY3" fmla="*/ 545898 h 545898"/>
              <a:gd name="connsiteX4" fmla="*/ 6032 w 259442"/>
              <a:gd name="connsiteY4" fmla="*/ 309924 h 545898"/>
              <a:gd name="connsiteX0" fmla="*/ 6032 w 259442"/>
              <a:gd name="connsiteY0" fmla="*/ 294314 h 530288"/>
              <a:gd name="connsiteX1" fmla="*/ 0 w 259442"/>
              <a:gd name="connsiteY1" fmla="*/ 0 h 530288"/>
              <a:gd name="connsiteX2" fmla="*/ 169500 w 259442"/>
              <a:gd name="connsiteY2" fmla="*/ 28635 h 530288"/>
              <a:gd name="connsiteX3" fmla="*/ 259442 w 259442"/>
              <a:gd name="connsiteY3" fmla="*/ 530288 h 530288"/>
              <a:gd name="connsiteX4" fmla="*/ 6032 w 259442"/>
              <a:gd name="connsiteY4" fmla="*/ 294314 h 530288"/>
              <a:gd name="connsiteX0" fmla="*/ 35529 w 288939"/>
              <a:gd name="connsiteY0" fmla="*/ 272191 h 508165"/>
              <a:gd name="connsiteX1" fmla="*/ 0 w 288939"/>
              <a:gd name="connsiteY1" fmla="*/ 0 h 508165"/>
              <a:gd name="connsiteX2" fmla="*/ 198997 w 288939"/>
              <a:gd name="connsiteY2" fmla="*/ 6512 h 508165"/>
              <a:gd name="connsiteX3" fmla="*/ 288939 w 288939"/>
              <a:gd name="connsiteY3" fmla="*/ 508165 h 508165"/>
              <a:gd name="connsiteX4" fmla="*/ 35529 w 288939"/>
              <a:gd name="connsiteY4" fmla="*/ 272191 h 508165"/>
              <a:gd name="connsiteX0" fmla="*/ 35529 w 288939"/>
              <a:gd name="connsiteY0" fmla="*/ 272191 h 508165"/>
              <a:gd name="connsiteX1" fmla="*/ 0 w 288939"/>
              <a:gd name="connsiteY1" fmla="*/ 0 h 508165"/>
              <a:gd name="connsiteX2" fmla="*/ 198997 w 288939"/>
              <a:gd name="connsiteY2" fmla="*/ 21260 h 508165"/>
              <a:gd name="connsiteX3" fmla="*/ 288939 w 288939"/>
              <a:gd name="connsiteY3" fmla="*/ 508165 h 508165"/>
              <a:gd name="connsiteX4" fmla="*/ 35529 w 288939"/>
              <a:gd name="connsiteY4" fmla="*/ 272191 h 508165"/>
              <a:gd name="connsiteX0" fmla="*/ 6032 w 259442"/>
              <a:gd name="connsiteY0" fmla="*/ 264817 h 500791"/>
              <a:gd name="connsiteX1" fmla="*/ 0 w 259442"/>
              <a:gd name="connsiteY1" fmla="*/ 0 h 500791"/>
              <a:gd name="connsiteX2" fmla="*/ 169500 w 259442"/>
              <a:gd name="connsiteY2" fmla="*/ 13886 h 500791"/>
              <a:gd name="connsiteX3" fmla="*/ 259442 w 259442"/>
              <a:gd name="connsiteY3" fmla="*/ 500791 h 500791"/>
              <a:gd name="connsiteX4" fmla="*/ 6032 w 259442"/>
              <a:gd name="connsiteY4" fmla="*/ 264817 h 50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442" h="500791">
                <a:moveTo>
                  <a:pt x="6032" y="264817"/>
                </a:moveTo>
                <a:lnTo>
                  <a:pt x="0" y="0"/>
                </a:lnTo>
                <a:lnTo>
                  <a:pt x="169500" y="13886"/>
                </a:lnTo>
                <a:lnTo>
                  <a:pt x="259442" y="500791"/>
                </a:lnTo>
                <a:lnTo>
                  <a:pt x="6032" y="264817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AE30AA-E3DC-5AB3-9DF5-FC7DD51F3EBC}"/>
              </a:ext>
            </a:extLst>
          </p:cNvPr>
          <p:cNvSpPr/>
          <p:nvPr/>
        </p:nvSpPr>
        <p:spPr>
          <a:xfrm rot="5400000">
            <a:off x="2385195" y="2922715"/>
            <a:ext cx="1111614" cy="872840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9">
            <a:extLst>
              <a:ext uri="{FF2B5EF4-FFF2-40B4-BE49-F238E27FC236}">
                <a16:creationId xmlns:a16="http://schemas.microsoft.com/office/drawing/2014/main" id="{0C6143EC-67F9-2EC7-2944-778DF0F1AB7A}"/>
              </a:ext>
            </a:extLst>
          </p:cNvPr>
          <p:cNvSpPr/>
          <p:nvPr/>
        </p:nvSpPr>
        <p:spPr>
          <a:xfrm rot="16200000" flipV="1">
            <a:off x="10112317" y="1037359"/>
            <a:ext cx="1060157" cy="1465841"/>
          </a:xfrm>
          <a:custGeom>
            <a:avLst/>
            <a:gdLst>
              <a:gd name="connsiteX0" fmla="*/ 0 w 845128"/>
              <a:gd name="connsiteY0" fmla="*/ 0 h 2915422"/>
              <a:gd name="connsiteX1" fmla="*/ 845128 w 845128"/>
              <a:gd name="connsiteY1" fmla="*/ 0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86692"/>
              <a:gd name="connsiteY0" fmla="*/ 0 h 2915422"/>
              <a:gd name="connsiteX1" fmla="*/ 886692 w 886692"/>
              <a:gd name="connsiteY1" fmla="*/ 983673 h 2915422"/>
              <a:gd name="connsiteX2" fmla="*/ 845128 w 886692"/>
              <a:gd name="connsiteY2" fmla="*/ 2915422 h 2915422"/>
              <a:gd name="connsiteX3" fmla="*/ 0 w 886692"/>
              <a:gd name="connsiteY3" fmla="*/ 2915422 h 2915422"/>
              <a:gd name="connsiteX4" fmla="*/ 0 w 886692"/>
              <a:gd name="connsiteY4" fmla="*/ 0 h 2915422"/>
              <a:gd name="connsiteX0" fmla="*/ 0 w 845128"/>
              <a:gd name="connsiteY0" fmla="*/ 0 h 2915422"/>
              <a:gd name="connsiteX1" fmla="*/ 831274 w 845128"/>
              <a:gd name="connsiteY1" fmla="*/ 955964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45128"/>
              <a:gd name="connsiteY0" fmla="*/ 0 h 2915422"/>
              <a:gd name="connsiteX1" fmla="*/ 817420 w 845128"/>
              <a:gd name="connsiteY1" fmla="*/ 1175850 h 2915422"/>
              <a:gd name="connsiteX2" fmla="*/ 845128 w 845128"/>
              <a:gd name="connsiteY2" fmla="*/ 2915422 h 2915422"/>
              <a:gd name="connsiteX3" fmla="*/ 0 w 845128"/>
              <a:gd name="connsiteY3" fmla="*/ 2915422 h 2915422"/>
              <a:gd name="connsiteX4" fmla="*/ 0 w 845128"/>
              <a:gd name="connsiteY4" fmla="*/ 0 h 2915422"/>
              <a:gd name="connsiteX0" fmla="*/ 0 w 872838"/>
              <a:gd name="connsiteY0" fmla="*/ 0 h 3292371"/>
              <a:gd name="connsiteX1" fmla="*/ 845130 w 872838"/>
              <a:gd name="connsiteY1" fmla="*/ 1552799 h 3292371"/>
              <a:gd name="connsiteX2" fmla="*/ 872838 w 872838"/>
              <a:gd name="connsiteY2" fmla="*/ 3292371 h 3292371"/>
              <a:gd name="connsiteX3" fmla="*/ 27710 w 872838"/>
              <a:gd name="connsiteY3" fmla="*/ 3292371 h 3292371"/>
              <a:gd name="connsiteX4" fmla="*/ 0 w 872838"/>
              <a:gd name="connsiteY4" fmla="*/ 0 h 3292371"/>
              <a:gd name="connsiteX0" fmla="*/ 0 w 970492"/>
              <a:gd name="connsiteY0" fmla="*/ 0 h 3292371"/>
              <a:gd name="connsiteX1" fmla="*/ 970492 w 970492"/>
              <a:gd name="connsiteY1" fmla="*/ 2087820 h 3292371"/>
              <a:gd name="connsiteX2" fmla="*/ 872838 w 970492"/>
              <a:gd name="connsiteY2" fmla="*/ 3292371 h 3292371"/>
              <a:gd name="connsiteX3" fmla="*/ 27710 w 970492"/>
              <a:gd name="connsiteY3" fmla="*/ 3292371 h 3292371"/>
              <a:gd name="connsiteX4" fmla="*/ 0 w 970492"/>
              <a:gd name="connsiteY4" fmla="*/ 0 h 3292371"/>
              <a:gd name="connsiteX0" fmla="*/ 0 w 896750"/>
              <a:gd name="connsiteY0" fmla="*/ 0 h 3292371"/>
              <a:gd name="connsiteX1" fmla="*/ 896750 w 896750"/>
              <a:gd name="connsiteY1" fmla="*/ 1853745 h 3292371"/>
              <a:gd name="connsiteX2" fmla="*/ 872838 w 896750"/>
              <a:gd name="connsiteY2" fmla="*/ 3292371 h 3292371"/>
              <a:gd name="connsiteX3" fmla="*/ 27710 w 896750"/>
              <a:gd name="connsiteY3" fmla="*/ 3292371 h 3292371"/>
              <a:gd name="connsiteX4" fmla="*/ 0 w 896750"/>
              <a:gd name="connsiteY4" fmla="*/ 0 h 3292371"/>
              <a:gd name="connsiteX0" fmla="*/ 0 w 896750"/>
              <a:gd name="connsiteY0" fmla="*/ 0 h 3292371"/>
              <a:gd name="connsiteX1" fmla="*/ 896750 w 896750"/>
              <a:gd name="connsiteY1" fmla="*/ 1853745 h 3292371"/>
              <a:gd name="connsiteX2" fmla="*/ 747477 w 896750"/>
              <a:gd name="connsiteY2" fmla="*/ 3258930 h 3292371"/>
              <a:gd name="connsiteX3" fmla="*/ 27710 w 896750"/>
              <a:gd name="connsiteY3" fmla="*/ 3292371 h 3292371"/>
              <a:gd name="connsiteX4" fmla="*/ 0 w 896750"/>
              <a:gd name="connsiteY4" fmla="*/ 0 h 3292371"/>
              <a:gd name="connsiteX0" fmla="*/ 105027 w 1001777"/>
              <a:gd name="connsiteY0" fmla="*/ 0 h 3258931"/>
              <a:gd name="connsiteX1" fmla="*/ 1001777 w 1001777"/>
              <a:gd name="connsiteY1" fmla="*/ 1853745 h 3258931"/>
              <a:gd name="connsiteX2" fmla="*/ 852504 w 1001777"/>
              <a:gd name="connsiteY2" fmla="*/ 3258930 h 3258931"/>
              <a:gd name="connsiteX3" fmla="*/ 0 w 1001777"/>
              <a:gd name="connsiteY3" fmla="*/ 3208775 h 3258931"/>
              <a:gd name="connsiteX4" fmla="*/ 105027 w 1001777"/>
              <a:gd name="connsiteY4" fmla="*/ 0 h 3258931"/>
              <a:gd name="connsiteX0" fmla="*/ 97653 w 994403"/>
              <a:gd name="connsiteY0" fmla="*/ 0 h 3292371"/>
              <a:gd name="connsiteX1" fmla="*/ 994403 w 994403"/>
              <a:gd name="connsiteY1" fmla="*/ 1853745 h 3292371"/>
              <a:gd name="connsiteX2" fmla="*/ 845130 w 994403"/>
              <a:gd name="connsiteY2" fmla="*/ 3258930 h 3292371"/>
              <a:gd name="connsiteX3" fmla="*/ 0 w 994403"/>
              <a:gd name="connsiteY3" fmla="*/ 3292372 h 3292371"/>
              <a:gd name="connsiteX4" fmla="*/ 97653 w 994403"/>
              <a:gd name="connsiteY4" fmla="*/ 0 h 3292371"/>
              <a:gd name="connsiteX0" fmla="*/ 97653 w 994403"/>
              <a:gd name="connsiteY0" fmla="*/ 0 h 3292371"/>
              <a:gd name="connsiteX1" fmla="*/ 994403 w 994403"/>
              <a:gd name="connsiteY1" fmla="*/ 1853745 h 3292371"/>
              <a:gd name="connsiteX2" fmla="*/ 852504 w 994403"/>
              <a:gd name="connsiteY2" fmla="*/ 3292371 h 3292371"/>
              <a:gd name="connsiteX3" fmla="*/ 0 w 994403"/>
              <a:gd name="connsiteY3" fmla="*/ 3292372 h 3292371"/>
              <a:gd name="connsiteX4" fmla="*/ 97653 w 994403"/>
              <a:gd name="connsiteY4" fmla="*/ 0 h 3292371"/>
              <a:gd name="connsiteX0" fmla="*/ 97653 w 994403"/>
              <a:gd name="connsiteY0" fmla="*/ 0 h 3309090"/>
              <a:gd name="connsiteX1" fmla="*/ 994403 w 994403"/>
              <a:gd name="connsiteY1" fmla="*/ 1853745 h 3309090"/>
              <a:gd name="connsiteX2" fmla="*/ 823007 w 994403"/>
              <a:gd name="connsiteY2" fmla="*/ 3309090 h 3309090"/>
              <a:gd name="connsiteX3" fmla="*/ 0 w 994403"/>
              <a:gd name="connsiteY3" fmla="*/ 3292372 h 3309090"/>
              <a:gd name="connsiteX4" fmla="*/ 97653 w 994403"/>
              <a:gd name="connsiteY4" fmla="*/ 0 h 3309090"/>
              <a:gd name="connsiteX0" fmla="*/ 68156 w 964906"/>
              <a:gd name="connsiteY0" fmla="*/ 0 h 3342533"/>
              <a:gd name="connsiteX1" fmla="*/ 964906 w 964906"/>
              <a:gd name="connsiteY1" fmla="*/ 1853745 h 3342533"/>
              <a:gd name="connsiteX2" fmla="*/ 793510 w 964906"/>
              <a:gd name="connsiteY2" fmla="*/ 3309090 h 3342533"/>
              <a:gd name="connsiteX3" fmla="*/ 0 w 964906"/>
              <a:gd name="connsiteY3" fmla="*/ 3342533 h 3342533"/>
              <a:gd name="connsiteX4" fmla="*/ 68156 w 964906"/>
              <a:gd name="connsiteY4" fmla="*/ 0 h 3342533"/>
              <a:gd name="connsiteX0" fmla="*/ 82905 w 979655"/>
              <a:gd name="connsiteY0" fmla="*/ 0 h 3309090"/>
              <a:gd name="connsiteX1" fmla="*/ 979655 w 979655"/>
              <a:gd name="connsiteY1" fmla="*/ 1853745 h 3309090"/>
              <a:gd name="connsiteX2" fmla="*/ 808259 w 979655"/>
              <a:gd name="connsiteY2" fmla="*/ 3309090 h 3309090"/>
              <a:gd name="connsiteX3" fmla="*/ 0 w 979655"/>
              <a:gd name="connsiteY3" fmla="*/ 3292375 h 3309090"/>
              <a:gd name="connsiteX4" fmla="*/ 82905 w 979655"/>
              <a:gd name="connsiteY4" fmla="*/ 0 h 3309090"/>
              <a:gd name="connsiteX0" fmla="*/ 68157 w 964907"/>
              <a:gd name="connsiteY0" fmla="*/ 0 h 3309095"/>
              <a:gd name="connsiteX1" fmla="*/ 964907 w 964907"/>
              <a:gd name="connsiteY1" fmla="*/ 1853745 h 3309095"/>
              <a:gd name="connsiteX2" fmla="*/ 793511 w 964907"/>
              <a:gd name="connsiteY2" fmla="*/ 3309090 h 3309095"/>
              <a:gd name="connsiteX3" fmla="*/ 0 w 964907"/>
              <a:gd name="connsiteY3" fmla="*/ 3309095 h 3309095"/>
              <a:gd name="connsiteX4" fmla="*/ 68157 w 964907"/>
              <a:gd name="connsiteY4" fmla="*/ 0 h 3309095"/>
              <a:gd name="connsiteX0" fmla="*/ 87207 w 983957"/>
              <a:gd name="connsiteY0" fmla="*/ 0 h 3337890"/>
              <a:gd name="connsiteX1" fmla="*/ 983957 w 983957"/>
              <a:gd name="connsiteY1" fmla="*/ 1853745 h 3337890"/>
              <a:gd name="connsiteX2" fmla="*/ 812561 w 983957"/>
              <a:gd name="connsiteY2" fmla="*/ 3309090 h 3337890"/>
              <a:gd name="connsiteX3" fmla="*/ 0 w 983957"/>
              <a:gd name="connsiteY3" fmla="*/ 3337890 h 3337890"/>
              <a:gd name="connsiteX4" fmla="*/ 87207 w 983957"/>
              <a:gd name="connsiteY4" fmla="*/ 0 h 3337890"/>
              <a:gd name="connsiteX0" fmla="*/ 87207 w 983957"/>
              <a:gd name="connsiteY0" fmla="*/ 0 h 3337890"/>
              <a:gd name="connsiteX1" fmla="*/ 983957 w 983957"/>
              <a:gd name="connsiteY1" fmla="*/ 1853745 h 3337890"/>
              <a:gd name="connsiteX2" fmla="*/ 812561 w 983957"/>
              <a:gd name="connsiteY2" fmla="*/ 3323488 h 3337890"/>
              <a:gd name="connsiteX3" fmla="*/ 0 w 983957"/>
              <a:gd name="connsiteY3" fmla="*/ 3337890 h 3337890"/>
              <a:gd name="connsiteX4" fmla="*/ 87207 w 983957"/>
              <a:gd name="connsiteY4" fmla="*/ 0 h 3337890"/>
              <a:gd name="connsiteX0" fmla="*/ 87207 w 983957"/>
              <a:gd name="connsiteY0" fmla="*/ 0 h 3337890"/>
              <a:gd name="connsiteX1" fmla="*/ 983957 w 983957"/>
              <a:gd name="connsiteY1" fmla="*/ 1853745 h 3337890"/>
              <a:gd name="connsiteX2" fmla="*/ 825261 w 983957"/>
              <a:gd name="connsiteY2" fmla="*/ 3323488 h 3337890"/>
              <a:gd name="connsiteX3" fmla="*/ 0 w 983957"/>
              <a:gd name="connsiteY3" fmla="*/ 3337890 h 3337890"/>
              <a:gd name="connsiteX4" fmla="*/ 87207 w 983957"/>
              <a:gd name="connsiteY4" fmla="*/ 0 h 3337890"/>
              <a:gd name="connsiteX0" fmla="*/ 87207 w 983957"/>
              <a:gd name="connsiteY0" fmla="*/ 0 h 3366680"/>
              <a:gd name="connsiteX1" fmla="*/ 983957 w 983957"/>
              <a:gd name="connsiteY1" fmla="*/ 1853745 h 3366680"/>
              <a:gd name="connsiteX2" fmla="*/ 812561 w 983957"/>
              <a:gd name="connsiteY2" fmla="*/ 3366680 h 3366680"/>
              <a:gd name="connsiteX3" fmla="*/ 0 w 983957"/>
              <a:gd name="connsiteY3" fmla="*/ 3337890 h 3366680"/>
              <a:gd name="connsiteX4" fmla="*/ 87207 w 983957"/>
              <a:gd name="connsiteY4" fmla="*/ 0 h 3366680"/>
              <a:gd name="connsiteX0" fmla="*/ 87207 w 983957"/>
              <a:gd name="connsiteY0" fmla="*/ 0 h 3337890"/>
              <a:gd name="connsiteX1" fmla="*/ 983957 w 983957"/>
              <a:gd name="connsiteY1" fmla="*/ 1853745 h 3337890"/>
              <a:gd name="connsiteX2" fmla="*/ 818911 w 983957"/>
              <a:gd name="connsiteY2" fmla="*/ 3323488 h 3337890"/>
              <a:gd name="connsiteX3" fmla="*/ 0 w 983957"/>
              <a:gd name="connsiteY3" fmla="*/ 3337890 h 3337890"/>
              <a:gd name="connsiteX4" fmla="*/ 87207 w 983957"/>
              <a:gd name="connsiteY4" fmla="*/ 0 h 3337890"/>
              <a:gd name="connsiteX0" fmla="*/ 87207 w 983957"/>
              <a:gd name="connsiteY0" fmla="*/ 0 h 3337890"/>
              <a:gd name="connsiteX1" fmla="*/ 983957 w 983957"/>
              <a:gd name="connsiteY1" fmla="*/ 1853745 h 3337890"/>
              <a:gd name="connsiteX2" fmla="*/ 799861 w 983957"/>
              <a:gd name="connsiteY2" fmla="*/ 3337885 h 3337890"/>
              <a:gd name="connsiteX3" fmla="*/ 0 w 983957"/>
              <a:gd name="connsiteY3" fmla="*/ 3337890 h 3337890"/>
              <a:gd name="connsiteX4" fmla="*/ 87207 w 983957"/>
              <a:gd name="connsiteY4" fmla="*/ 0 h 3337890"/>
              <a:gd name="connsiteX0" fmla="*/ 144357 w 1041107"/>
              <a:gd name="connsiteY0" fmla="*/ 0 h 3337885"/>
              <a:gd name="connsiteX1" fmla="*/ 1041107 w 1041107"/>
              <a:gd name="connsiteY1" fmla="*/ 1853745 h 3337885"/>
              <a:gd name="connsiteX2" fmla="*/ 857011 w 1041107"/>
              <a:gd name="connsiteY2" fmla="*/ 3337885 h 3337885"/>
              <a:gd name="connsiteX3" fmla="*/ 0 w 1041107"/>
              <a:gd name="connsiteY3" fmla="*/ 3323493 h 3337885"/>
              <a:gd name="connsiteX4" fmla="*/ 144357 w 1041107"/>
              <a:gd name="connsiteY4" fmla="*/ 0 h 3337885"/>
              <a:gd name="connsiteX0" fmla="*/ 163407 w 1060157"/>
              <a:gd name="connsiteY0" fmla="*/ 0 h 3337885"/>
              <a:gd name="connsiteX1" fmla="*/ 1060157 w 1060157"/>
              <a:gd name="connsiteY1" fmla="*/ 1853745 h 3337885"/>
              <a:gd name="connsiteX2" fmla="*/ 876061 w 1060157"/>
              <a:gd name="connsiteY2" fmla="*/ 3337885 h 3337885"/>
              <a:gd name="connsiteX3" fmla="*/ 0 w 1060157"/>
              <a:gd name="connsiteY3" fmla="*/ 3294698 h 3337885"/>
              <a:gd name="connsiteX4" fmla="*/ 163407 w 1060157"/>
              <a:gd name="connsiteY4" fmla="*/ 0 h 3337885"/>
              <a:gd name="connsiteX0" fmla="*/ 163407 w 1060157"/>
              <a:gd name="connsiteY0" fmla="*/ 0 h 3323488"/>
              <a:gd name="connsiteX1" fmla="*/ 1060157 w 1060157"/>
              <a:gd name="connsiteY1" fmla="*/ 1853745 h 3323488"/>
              <a:gd name="connsiteX2" fmla="*/ 888761 w 1060157"/>
              <a:gd name="connsiteY2" fmla="*/ 3323488 h 3323488"/>
              <a:gd name="connsiteX3" fmla="*/ 0 w 1060157"/>
              <a:gd name="connsiteY3" fmla="*/ 3294698 h 3323488"/>
              <a:gd name="connsiteX4" fmla="*/ 163407 w 1060157"/>
              <a:gd name="connsiteY4" fmla="*/ 0 h 3323488"/>
              <a:gd name="connsiteX0" fmla="*/ 182457 w 1079207"/>
              <a:gd name="connsiteY0" fmla="*/ 0 h 3323488"/>
              <a:gd name="connsiteX1" fmla="*/ 1079207 w 1079207"/>
              <a:gd name="connsiteY1" fmla="*/ 1853745 h 3323488"/>
              <a:gd name="connsiteX2" fmla="*/ 907811 w 1079207"/>
              <a:gd name="connsiteY2" fmla="*/ 3323488 h 3323488"/>
              <a:gd name="connsiteX3" fmla="*/ 0 w 1079207"/>
              <a:gd name="connsiteY3" fmla="*/ 3309095 h 3323488"/>
              <a:gd name="connsiteX4" fmla="*/ 182457 w 1079207"/>
              <a:gd name="connsiteY4" fmla="*/ 0 h 3323488"/>
              <a:gd name="connsiteX0" fmla="*/ 169757 w 1066507"/>
              <a:gd name="connsiteY0" fmla="*/ 0 h 3323493"/>
              <a:gd name="connsiteX1" fmla="*/ 1066507 w 1066507"/>
              <a:gd name="connsiteY1" fmla="*/ 1853745 h 3323493"/>
              <a:gd name="connsiteX2" fmla="*/ 895111 w 1066507"/>
              <a:gd name="connsiteY2" fmla="*/ 3323488 h 3323493"/>
              <a:gd name="connsiteX3" fmla="*/ 0 w 1066507"/>
              <a:gd name="connsiteY3" fmla="*/ 3323493 h 3323493"/>
              <a:gd name="connsiteX4" fmla="*/ 169757 w 1066507"/>
              <a:gd name="connsiteY4" fmla="*/ 0 h 3323493"/>
              <a:gd name="connsiteX0" fmla="*/ 188807 w 1066507"/>
              <a:gd name="connsiteY0" fmla="*/ 0 h 3323493"/>
              <a:gd name="connsiteX1" fmla="*/ 1066507 w 1066507"/>
              <a:gd name="connsiteY1" fmla="*/ 1853745 h 3323493"/>
              <a:gd name="connsiteX2" fmla="*/ 895111 w 1066507"/>
              <a:gd name="connsiteY2" fmla="*/ 3323488 h 3323493"/>
              <a:gd name="connsiteX3" fmla="*/ 0 w 1066507"/>
              <a:gd name="connsiteY3" fmla="*/ 3323493 h 3323493"/>
              <a:gd name="connsiteX4" fmla="*/ 188807 w 1066507"/>
              <a:gd name="connsiteY4" fmla="*/ 0 h 3323493"/>
              <a:gd name="connsiteX0" fmla="*/ 163407 w 1041107"/>
              <a:gd name="connsiteY0" fmla="*/ 0 h 3323493"/>
              <a:gd name="connsiteX1" fmla="*/ 1041107 w 1041107"/>
              <a:gd name="connsiteY1" fmla="*/ 1853745 h 3323493"/>
              <a:gd name="connsiteX2" fmla="*/ 869711 w 1041107"/>
              <a:gd name="connsiteY2" fmla="*/ 3323488 h 3323493"/>
              <a:gd name="connsiteX3" fmla="*/ 0 w 1041107"/>
              <a:gd name="connsiteY3" fmla="*/ 3323493 h 3323493"/>
              <a:gd name="connsiteX4" fmla="*/ 163407 w 1041107"/>
              <a:gd name="connsiteY4" fmla="*/ 0 h 3323493"/>
              <a:gd name="connsiteX0" fmla="*/ 182457 w 1060157"/>
              <a:gd name="connsiteY0" fmla="*/ 0 h 3323493"/>
              <a:gd name="connsiteX1" fmla="*/ 1060157 w 1060157"/>
              <a:gd name="connsiteY1" fmla="*/ 1853745 h 3323493"/>
              <a:gd name="connsiteX2" fmla="*/ 888761 w 1060157"/>
              <a:gd name="connsiteY2" fmla="*/ 3323488 h 3323493"/>
              <a:gd name="connsiteX3" fmla="*/ 0 w 1060157"/>
              <a:gd name="connsiteY3" fmla="*/ 3323493 h 3323493"/>
              <a:gd name="connsiteX4" fmla="*/ 182457 w 1060157"/>
              <a:gd name="connsiteY4" fmla="*/ 0 h 332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57" h="3323493">
                <a:moveTo>
                  <a:pt x="182457" y="0"/>
                </a:moveTo>
                <a:lnTo>
                  <a:pt x="1060157" y="1853745"/>
                </a:lnTo>
                <a:lnTo>
                  <a:pt x="888761" y="3323488"/>
                </a:lnTo>
                <a:lnTo>
                  <a:pt x="0" y="3323493"/>
                </a:lnTo>
                <a:lnTo>
                  <a:pt x="182457" y="0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96F437F-1DBD-464D-0C26-B09F398E6975}"/>
              </a:ext>
            </a:extLst>
          </p:cNvPr>
          <p:cNvSpPr/>
          <p:nvPr/>
        </p:nvSpPr>
        <p:spPr>
          <a:xfrm rot="16200000">
            <a:off x="8745703" y="1125722"/>
            <a:ext cx="872840" cy="1459436"/>
          </a:xfrm>
          <a:prstGeom prst="triangl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8AE04B6-A48F-0B72-254B-3114F4D5A760}"/>
              </a:ext>
            </a:extLst>
          </p:cNvPr>
          <p:cNvSpPr/>
          <p:nvPr/>
        </p:nvSpPr>
        <p:spPr>
          <a:xfrm rot="5400000" flipH="1">
            <a:off x="7298431" y="1121026"/>
            <a:ext cx="872840" cy="1459436"/>
          </a:xfrm>
          <a:prstGeom prst="triangle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803AF-A8E6-E8BB-33C8-949D07DAB623}"/>
              </a:ext>
            </a:extLst>
          </p:cNvPr>
          <p:cNvSpPr/>
          <p:nvPr/>
        </p:nvSpPr>
        <p:spPr>
          <a:xfrm>
            <a:off x="4725544" y="1086478"/>
            <a:ext cx="2278615" cy="1190340"/>
          </a:xfrm>
          <a:custGeom>
            <a:avLst/>
            <a:gdLst>
              <a:gd name="connsiteX0" fmla="*/ 0 w 2272265"/>
              <a:gd name="connsiteY0" fmla="*/ 0 h 872840"/>
              <a:gd name="connsiteX1" fmla="*/ 2272265 w 2272265"/>
              <a:gd name="connsiteY1" fmla="*/ 0 h 872840"/>
              <a:gd name="connsiteX2" fmla="*/ 2272265 w 2272265"/>
              <a:gd name="connsiteY2" fmla="*/ 872840 h 872840"/>
              <a:gd name="connsiteX3" fmla="*/ 0 w 2272265"/>
              <a:gd name="connsiteY3" fmla="*/ 872840 h 872840"/>
              <a:gd name="connsiteX4" fmla="*/ 0 w 2272265"/>
              <a:gd name="connsiteY4" fmla="*/ 0 h 872840"/>
              <a:gd name="connsiteX0" fmla="*/ 6350 w 2278615"/>
              <a:gd name="connsiteY0" fmla="*/ 0 h 872840"/>
              <a:gd name="connsiteX1" fmla="*/ 2278615 w 2278615"/>
              <a:gd name="connsiteY1" fmla="*/ 0 h 872840"/>
              <a:gd name="connsiteX2" fmla="*/ 2278615 w 2278615"/>
              <a:gd name="connsiteY2" fmla="*/ 872840 h 872840"/>
              <a:gd name="connsiteX3" fmla="*/ 0 w 2278615"/>
              <a:gd name="connsiteY3" fmla="*/ 548990 h 872840"/>
              <a:gd name="connsiteX4" fmla="*/ 6350 w 2278615"/>
              <a:gd name="connsiteY4" fmla="*/ 0 h 872840"/>
              <a:gd name="connsiteX0" fmla="*/ 6350 w 2278615"/>
              <a:gd name="connsiteY0" fmla="*/ 0 h 1190340"/>
              <a:gd name="connsiteX1" fmla="*/ 2278615 w 2278615"/>
              <a:gd name="connsiteY1" fmla="*/ 317500 h 1190340"/>
              <a:gd name="connsiteX2" fmla="*/ 2278615 w 2278615"/>
              <a:gd name="connsiteY2" fmla="*/ 1190340 h 1190340"/>
              <a:gd name="connsiteX3" fmla="*/ 0 w 2278615"/>
              <a:gd name="connsiteY3" fmla="*/ 866490 h 1190340"/>
              <a:gd name="connsiteX4" fmla="*/ 6350 w 2278615"/>
              <a:gd name="connsiteY4" fmla="*/ 0 h 119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615" h="1190340">
                <a:moveTo>
                  <a:pt x="6350" y="0"/>
                </a:moveTo>
                <a:lnTo>
                  <a:pt x="2278615" y="317500"/>
                </a:lnTo>
                <a:lnTo>
                  <a:pt x="2278615" y="1190340"/>
                </a:lnTo>
                <a:lnTo>
                  <a:pt x="0" y="866490"/>
                </a:lnTo>
                <a:cubicBezTo>
                  <a:pt x="2117" y="683493"/>
                  <a:pt x="4233" y="182997"/>
                  <a:pt x="6350" y="0"/>
                </a:cubicBez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D6A35E17-075D-353C-884F-CB8EE461CB00}"/>
              </a:ext>
            </a:extLst>
          </p:cNvPr>
          <p:cNvSpPr/>
          <p:nvPr/>
        </p:nvSpPr>
        <p:spPr>
          <a:xfrm rot="5400000" flipH="1">
            <a:off x="3036303" y="1404821"/>
            <a:ext cx="194052" cy="327887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872840"/>
              <a:gd name="connsiteY0" fmla="*/ 1459436 h 1459436"/>
              <a:gd name="connsiteX1" fmla="*/ 386753 w 872840"/>
              <a:gd name="connsiteY1" fmla="*/ 126093 h 1459436"/>
              <a:gd name="connsiteX2" fmla="*/ 436420 w 872840"/>
              <a:gd name="connsiteY2" fmla="*/ 0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459436 h 1459436"/>
              <a:gd name="connsiteX1" fmla="*/ 336265 w 872840"/>
              <a:gd name="connsiteY1" fmla="*/ 19507 h 1459436"/>
              <a:gd name="connsiteX2" fmla="*/ 436420 w 872840"/>
              <a:gd name="connsiteY2" fmla="*/ 0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474543"/>
              <a:gd name="connsiteY0" fmla="*/ 1459436 h 1459436"/>
              <a:gd name="connsiteX1" fmla="*/ 336265 w 474543"/>
              <a:gd name="connsiteY1" fmla="*/ 19507 h 1459436"/>
              <a:gd name="connsiteX2" fmla="*/ 436420 w 474543"/>
              <a:gd name="connsiteY2" fmla="*/ 0 h 1459436"/>
              <a:gd name="connsiteX3" fmla="*/ 474543 w 474543"/>
              <a:gd name="connsiteY3" fmla="*/ 146739 h 1459436"/>
              <a:gd name="connsiteX4" fmla="*/ 0 w 474543"/>
              <a:gd name="connsiteY4" fmla="*/ 1459436 h 1459436"/>
              <a:gd name="connsiteX0" fmla="*/ 0 w 194052"/>
              <a:gd name="connsiteY0" fmla="*/ 331863 h 331863"/>
              <a:gd name="connsiteX1" fmla="*/ 55774 w 194052"/>
              <a:gd name="connsiteY1" fmla="*/ 19507 h 331863"/>
              <a:gd name="connsiteX2" fmla="*/ 155929 w 194052"/>
              <a:gd name="connsiteY2" fmla="*/ 0 h 331863"/>
              <a:gd name="connsiteX3" fmla="*/ 194052 w 194052"/>
              <a:gd name="connsiteY3" fmla="*/ 146739 h 331863"/>
              <a:gd name="connsiteX4" fmla="*/ 0 w 194052"/>
              <a:gd name="connsiteY4" fmla="*/ 331863 h 331863"/>
              <a:gd name="connsiteX0" fmla="*/ 0 w 194052"/>
              <a:gd name="connsiteY0" fmla="*/ 331863 h 331863"/>
              <a:gd name="connsiteX1" fmla="*/ 44554 w 194052"/>
              <a:gd name="connsiteY1" fmla="*/ 2678 h 331863"/>
              <a:gd name="connsiteX2" fmla="*/ 155929 w 194052"/>
              <a:gd name="connsiteY2" fmla="*/ 0 h 331863"/>
              <a:gd name="connsiteX3" fmla="*/ 194052 w 194052"/>
              <a:gd name="connsiteY3" fmla="*/ 146739 h 331863"/>
              <a:gd name="connsiteX4" fmla="*/ 0 w 194052"/>
              <a:gd name="connsiteY4" fmla="*/ 331863 h 331863"/>
              <a:gd name="connsiteX0" fmla="*/ 0 w 194052"/>
              <a:gd name="connsiteY0" fmla="*/ 329185 h 329185"/>
              <a:gd name="connsiteX1" fmla="*/ 44554 w 194052"/>
              <a:gd name="connsiteY1" fmla="*/ 0 h 329185"/>
              <a:gd name="connsiteX2" fmla="*/ 179783 w 194052"/>
              <a:gd name="connsiteY2" fmla="*/ 1298 h 329185"/>
              <a:gd name="connsiteX3" fmla="*/ 194052 w 194052"/>
              <a:gd name="connsiteY3" fmla="*/ 144061 h 329185"/>
              <a:gd name="connsiteX4" fmla="*/ 0 w 194052"/>
              <a:gd name="connsiteY4" fmla="*/ 329185 h 329185"/>
              <a:gd name="connsiteX0" fmla="*/ 0 w 194052"/>
              <a:gd name="connsiteY0" fmla="*/ 327887 h 327887"/>
              <a:gd name="connsiteX1" fmla="*/ 44554 w 194052"/>
              <a:gd name="connsiteY1" fmla="*/ 10629 h 327887"/>
              <a:gd name="connsiteX2" fmla="*/ 179783 w 194052"/>
              <a:gd name="connsiteY2" fmla="*/ 0 h 327887"/>
              <a:gd name="connsiteX3" fmla="*/ 194052 w 194052"/>
              <a:gd name="connsiteY3" fmla="*/ 142763 h 327887"/>
              <a:gd name="connsiteX4" fmla="*/ 0 w 194052"/>
              <a:gd name="connsiteY4" fmla="*/ 327887 h 32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52" h="327887">
                <a:moveTo>
                  <a:pt x="0" y="327887"/>
                </a:moveTo>
                <a:lnTo>
                  <a:pt x="44554" y="10629"/>
                </a:lnTo>
                <a:lnTo>
                  <a:pt x="179783" y="0"/>
                </a:lnTo>
                <a:lnTo>
                  <a:pt x="194052" y="142763"/>
                </a:lnTo>
                <a:lnTo>
                  <a:pt x="0" y="327887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6257E34-DEC9-84F9-4B80-C89A3A03B7CB}"/>
              </a:ext>
            </a:extLst>
          </p:cNvPr>
          <p:cNvSpPr/>
          <p:nvPr/>
        </p:nvSpPr>
        <p:spPr>
          <a:xfrm rot="16200000">
            <a:off x="3570644" y="805539"/>
            <a:ext cx="872840" cy="1435527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872840"/>
              <a:gd name="connsiteY0" fmla="*/ 1459436 h 1459436"/>
              <a:gd name="connsiteX1" fmla="*/ 384923 w 872840"/>
              <a:gd name="connsiteY1" fmla="*/ 119159 h 1459436"/>
              <a:gd name="connsiteX2" fmla="*/ 436420 w 872840"/>
              <a:gd name="connsiteY2" fmla="*/ 0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459436 h 1459436"/>
              <a:gd name="connsiteX1" fmla="*/ 340473 w 872840"/>
              <a:gd name="connsiteY1" fmla="*/ 23909 h 1459436"/>
              <a:gd name="connsiteX2" fmla="*/ 436420 w 872840"/>
              <a:gd name="connsiteY2" fmla="*/ 0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435527 h 1435527"/>
              <a:gd name="connsiteX1" fmla="*/ 340473 w 872840"/>
              <a:gd name="connsiteY1" fmla="*/ 0 h 1435527"/>
              <a:gd name="connsiteX2" fmla="*/ 468170 w 872840"/>
              <a:gd name="connsiteY2" fmla="*/ 14191 h 1435527"/>
              <a:gd name="connsiteX3" fmla="*/ 872840 w 872840"/>
              <a:gd name="connsiteY3" fmla="*/ 1435527 h 1435527"/>
              <a:gd name="connsiteX4" fmla="*/ 0 w 872840"/>
              <a:gd name="connsiteY4" fmla="*/ 1435527 h 1435527"/>
              <a:gd name="connsiteX0" fmla="*/ 0 w 872840"/>
              <a:gd name="connsiteY0" fmla="*/ 1435527 h 1435527"/>
              <a:gd name="connsiteX1" fmla="*/ 340473 w 872840"/>
              <a:gd name="connsiteY1" fmla="*/ 0 h 1435527"/>
              <a:gd name="connsiteX2" fmla="*/ 462560 w 872840"/>
              <a:gd name="connsiteY2" fmla="*/ 2974 h 1435527"/>
              <a:gd name="connsiteX3" fmla="*/ 872840 w 872840"/>
              <a:gd name="connsiteY3" fmla="*/ 1435527 h 1435527"/>
              <a:gd name="connsiteX4" fmla="*/ 0 w 872840"/>
              <a:gd name="connsiteY4" fmla="*/ 1435527 h 143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840" h="1435527">
                <a:moveTo>
                  <a:pt x="0" y="1435527"/>
                </a:moveTo>
                <a:lnTo>
                  <a:pt x="340473" y="0"/>
                </a:lnTo>
                <a:lnTo>
                  <a:pt x="462560" y="2974"/>
                </a:lnTo>
                <a:lnTo>
                  <a:pt x="872840" y="1435527"/>
                </a:lnTo>
                <a:lnTo>
                  <a:pt x="0" y="1435527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B1014BB-3F9D-E350-9907-D18111B9BD36}"/>
              </a:ext>
            </a:extLst>
          </p:cNvPr>
          <p:cNvSpPr/>
          <p:nvPr/>
        </p:nvSpPr>
        <p:spPr>
          <a:xfrm flipH="1">
            <a:off x="2656195" y="1486140"/>
            <a:ext cx="872840" cy="1312336"/>
          </a:xfrm>
          <a:custGeom>
            <a:avLst/>
            <a:gdLst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872840 w 872840"/>
              <a:gd name="connsiteY2" fmla="*/ 1459436 h 1459436"/>
              <a:gd name="connsiteX3" fmla="*/ 0 w 872840"/>
              <a:gd name="connsiteY3" fmla="*/ 1459436 h 1459436"/>
              <a:gd name="connsiteX0" fmla="*/ 0 w 872840"/>
              <a:gd name="connsiteY0" fmla="*/ 1459436 h 1459436"/>
              <a:gd name="connsiteX1" fmla="*/ 436420 w 872840"/>
              <a:gd name="connsiteY1" fmla="*/ 0 h 1459436"/>
              <a:gd name="connsiteX2" fmla="*/ 519466 w 872840"/>
              <a:gd name="connsiteY2" fmla="*/ 287002 h 1459436"/>
              <a:gd name="connsiteX3" fmla="*/ 872840 w 872840"/>
              <a:gd name="connsiteY3" fmla="*/ 1459436 h 1459436"/>
              <a:gd name="connsiteX4" fmla="*/ 0 w 872840"/>
              <a:gd name="connsiteY4" fmla="*/ 1459436 h 1459436"/>
              <a:gd name="connsiteX0" fmla="*/ 0 w 872840"/>
              <a:gd name="connsiteY0" fmla="*/ 1312336 h 1312336"/>
              <a:gd name="connsiteX1" fmla="*/ 384737 w 872840"/>
              <a:gd name="connsiteY1" fmla="*/ 0 h 1312336"/>
              <a:gd name="connsiteX2" fmla="*/ 519466 w 872840"/>
              <a:gd name="connsiteY2" fmla="*/ 139902 h 1312336"/>
              <a:gd name="connsiteX3" fmla="*/ 872840 w 872840"/>
              <a:gd name="connsiteY3" fmla="*/ 1312336 h 1312336"/>
              <a:gd name="connsiteX4" fmla="*/ 0 w 872840"/>
              <a:gd name="connsiteY4" fmla="*/ 1312336 h 13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840" h="1312336">
                <a:moveTo>
                  <a:pt x="0" y="1312336"/>
                </a:moveTo>
                <a:lnTo>
                  <a:pt x="384737" y="0"/>
                </a:lnTo>
                <a:lnTo>
                  <a:pt x="519466" y="139902"/>
                </a:lnTo>
                <a:lnTo>
                  <a:pt x="872840" y="1312336"/>
                </a:lnTo>
                <a:lnTo>
                  <a:pt x="0" y="1312336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51AB68-5378-ACE0-B6C3-94F977125722}"/>
              </a:ext>
            </a:extLst>
          </p:cNvPr>
          <p:cNvSpPr/>
          <p:nvPr/>
        </p:nvSpPr>
        <p:spPr>
          <a:xfrm rot="5400000">
            <a:off x="2462723" y="2851813"/>
            <a:ext cx="1118238" cy="1008012"/>
          </a:xfrm>
          <a:custGeom>
            <a:avLst/>
            <a:gdLst>
              <a:gd name="connsiteX0" fmla="*/ 0 w 1137731"/>
              <a:gd name="connsiteY0" fmla="*/ 0 h 872840"/>
              <a:gd name="connsiteX1" fmla="*/ 1137731 w 1137731"/>
              <a:gd name="connsiteY1" fmla="*/ 0 h 872840"/>
              <a:gd name="connsiteX2" fmla="*/ 1137731 w 1137731"/>
              <a:gd name="connsiteY2" fmla="*/ 872840 h 872840"/>
              <a:gd name="connsiteX3" fmla="*/ 0 w 1137731"/>
              <a:gd name="connsiteY3" fmla="*/ 872840 h 872840"/>
              <a:gd name="connsiteX4" fmla="*/ 0 w 1137731"/>
              <a:gd name="connsiteY4" fmla="*/ 0 h 872840"/>
              <a:gd name="connsiteX0" fmla="*/ 0 w 1137731"/>
              <a:gd name="connsiteY0" fmla="*/ 0 h 872840"/>
              <a:gd name="connsiteX1" fmla="*/ 1113880 w 1137731"/>
              <a:gd name="connsiteY1" fmla="*/ 159026 h 872840"/>
              <a:gd name="connsiteX2" fmla="*/ 1137731 w 1137731"/>
              <a:gd name="connsiteY2" fmla="*/ 872840 h 872840"/>
              <a:gd name="connsiteX3" fmla="*/ 0 w 1137731"/>
              <a:gd name="connsiteY3" fmla="*/ 872840 h 872840"/>
              <a:gd name="connsiteX4" fmla="*/ 0 w 1137731"/>
              <a:gd name="connsiteY4" fmla="*/ 0 h 872840"/>
              <a:gd name="connsiteX0" fmla="*/ 0 w 1117856"/>
              <a:gd name="connsiteY0" fmla="*/ 0 h 1008012"/>
              <a:gd name="connsiteX1" fmla="*/ 1113880 w 1117856"/>
              <a:gd name="connsiteY1" fmla="*/ 159026 h 1008012"/>
              <a:gd name="connsiteX2" fmla="*/ 1117856 w 1117856"/>
              <a:gd name="connsiteY2" fmla="*/ 1008012 h 1008012"/>
              <a:gd name="connsiteX3" fmla="*/ 0 w 1117856"/>
              <a:gd name="connsiteY3" fmla="*/ 872840 h 1008012"/>
              <a:gd name="connsiteX4" fmla="*/ 0 w 1117856"/>
              <a:gd name="connsiteY4" fmla="*/ 0 h 1008012"/>
              <a:gd name="connsiteX0" fmla="*/ 0 w 1118238"/>
              <a:gd name="connsiteY0" fmla="*/ 0 h 1008012"/>
              <a:gd name="connsiteX1" fmla="*/ 1117856 w 1118238"/>
              <a:gd name="connsiteY1" fmla="*/ 155051 h 1008012"/>
              <a:gd name="connsiteX2" fmla="*/ 1117856 w 1118238"/>
              <a:gd name="connsiteY2" fmla="*/ 1008012 h 1008012"/>
              <a:gd name="connsiteX3" fmla="*/ 0 w 1118238"/>
              <a:gd name="connsiteY3" fmla="*/ 872840 h 1008012"/>
              <a:gd name="connsiteX4" fmla="*/ 0 w 1118238"/>
              <a:gd name="connsiteY4" fmla="*/ 0 h 100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8238" h="1008012">
                <a:moveTo>
                  <a:pt x="0" y="0"/>
                </a:moveTo>
                <a:lnTo>
                  <a:pt x="1117856" y="155051"/>
                </a:lnTo>
                <a:cubicBezTo>
                  <a:pt x="1119181" y="438046"/>
                  <a:pt x="1116531" y="725017"/>
                  <a:pt x="1117856" y="1008012"/>
                </a:cubicBezTo>
                <a:lnTo>
                  <a:pt x="0" y="872840"/>
                </a:lnTo>
                <a:lnTo>
                  <a:pt x="0" y="0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840D251-1E35-7CC4-73A9-EE59DB802BE3}"/>
              </a:ext>
            </a:extLst>
          </p:cNvPr>
          <p:cNvCxnSpPr>
            <a:cxnSpLocks/>
          </p:cNvCxnSpPr>
          <p:nvPr/>
        </p:nvCxnSpPr>
        <p:spPr>
          <a:xfrm>
            <a:off x="10376518" y="1198146"/>
            <a:ext cx="1180259" cy="836484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D2175E-47EB-049C-2DCC-99F082D9D924}"/>
              </a:ext>
            </a:extLst>
          </p:cNvPr>
          <p:cNvCxnSpPr/>
          <p:nvPr/>
        </p:nvCxnSpPr>
        <p:spPr>
          <a:xfrm>
            <a:off x="10535074" y="2803328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3CF116-556E-0C09-F0CF-D3BDA55A45B5}"/>
              </a:ext>
            </a:extLst>
          </p:cNvPr>
          <p:cNvCxnSpPr/>
          <p:nvPr/>
        </p:nvCxnSpPr>
        <p:spPr>
          <a:xfrm>
            <a:off x="10550314" y="2498528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2FA3D0-5347-E506-7077-F30A0D264AB5}"/>
              </a:ext>
            </a:extLst>
          </p:cNvPr>
          <p:cNvCxnSpPr/>
          <p:nvPr/>
        </p:nvCxnSpPr>
        <p:spPr>
          <a:xfrm>
            <a:off x="10541170" y="2178488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496457-8200-04AE-57D1-AD9D1C3D2BFB}"/>
              </a:ext>
            </a:extLst>
          </p:cNvPr>
          <p:cNvCxnSpPr>
            <a:cxnSpLocks/>
          </p:cNvCxnSpPr>
          <p:nvPr/>
        </p:nvCxnSpPr>
        <p:spPr>
          <a:xfrm>
            <a:off x="10547266" y="1553648"/>
            <a:ext cx="3432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1C1D2F2-FF11-F12A-71BA-E68CCD794765}"/>
              </a:ext>
            </a:extLst>
          </p:cNvPr>
          <p:cNvCxnSpPr>
            <a:cxnSpLocks/>
          </p:cNvCxnSpPr>
          <p:nvPr/>
        </p:nvCxnSpPr>
        <p:spPr>
          <a:xfrm>
            <a:off x="10574698" y="1855400"/>
            <a:ext cx="59927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268597-8492-C47C-BB8B-E4DC81FC3701}"/>
              </a:ext>
            </a:extLst>
          </p:cNvPr>
          <p:cNvCxnSpPr>
            <a:cxnSpLocks/>
          </p:cNvCxnSpPr>
          <p:nvPr/>
        </p:nvCxnSpPr>
        <p:spPr>
          <a:xfrm>
            <a:off x="10871285" y="1534429"/>
            <a:ext cx="19219" cy="58998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2CB1DA-3237-E84C-CCDF-AE1F42CB7993}"/>
              </a:ext>
            </a:extLst>
          </p:cNvPr>
          <p:cNvCxnSpPr>
            <a:cxnSpLocks/>
          </p:cNvCxnSpPr>
          <p:nvPr/>
        </p:nvCxnSpPr>
        <p:spPr>
          <a:xfrm rot="16200000">
            <a:off x="10080526" y="1699043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D21710-7485-B3CA-4318-1FF042172340}"/>
              </a:ext>
            </a:extLst>
          </p:cNvPr>
          <p:cNvCxnSpPr>
            <a:cxnSpLocks/>
          </p:cNvCxnSpPr>
          <p:nvPr/>
        </p:nvCxnSpPr>
        <p:spPr>
          <a:xfrm rot="16200000">
            <a:off x="9784098" y="1677390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0FAD31-8C55-C942-7183-23DACFA28520}"/>
              </a:ext>
            </a:extLst>
          </p:cNvPr>
          <p:cNvGrpSpPr/>
          <p:nvPr/>
        </p:nvGrpSpPr>
        <p:grpSpPr>
          <a:xfrm rot="20777045">
            <a:off x="10202868" y="1323333"/>
            <a:ext cx="725237" cy="853789"/>
            <a:chOff x="10317667" y="1428236"/>
            <a:chExt cx="725237" cy="85378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7761AB3-7CDC-0502-E0F8-4D55B88938EA}"/>
                </a:ext>
              </a:extLst>
            </p:cNvPr>
            <p:cNvCxnSpPr>
              <a:cxnSpLocks/>
            </p:cNvCxnSpPr>
            <p:nvPr/>
          </p:nvCxnSpPr>
          <p:spPr>
            <a:xfrm>
              <a:off x="11023685" y="1686829"/>
              <a:ext cx="19219" cy="589989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B13441C-50B9-4763-43C8-C4262763F14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241810" y="1853611"/>
              <a:ext cx="850750" cy="0"/>
            </a:xfrm>
            <a:prstGeom prst="line">
              <a:avLst/>
            </a:prstGeom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AD020F-41AC-5E40-8621-140EF216FB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92292" y="1856650"/>
              <a:ext cx="850750" cy="0"/>
            </a:xfrm>
            <a:prstGeom prst="line">
              <a:avLst/>
            </a:prstGeom>
            <a:ln>
              <a:solidFill>
                <a:srgbClr val="0000FF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D5435-8780-5B69-5A0B-C2511361FC46}"/>
              </a:ext>
            </a:extLst>
          </p:cNvPr>
          <p:cNvCxnSpPr>
            <a:cxnSpLocks/>
          </p:cNvCxnSpPr>
          <p:nvPr/>
        </p:nvCxnSpPr>
        <p:spPr>
          <a:xfrm rot="6222955" flipH="1">
            <a:off x="6292373" y="1798153"/>
            <a:ext cx="850750" cy="0"/>
          </a:xfrm>
          <a:prstGeom prst="line">
            <a:avLst/>
          </a:prstGeom>
          <a:ln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84A8BE-A500-47A3-A672-0FF747DD63EE}"/>
              </a:ext>
            </a:extLst>
          </p:cNvPr>
          <p:cNvCxnSpPr>
            <a:cxnSpLocks/>
          </p:cNvCxnSpPr>
          <p:nvPr/>
        </p:nvCxnSpPr>
        <p:spPr>
          <a:xfrm rot="6222955" flipH="1">
            <a:off x="5969139" y="1750656"/>
            <a:ext cx="850750" cy="0"/>
          </a:xfrm>
          <a:prstGeom prst="line">
            <a:avLst/>
          </a:prstGeom>
          <a:ln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0F1D54-87DF-6EA5-EE9A-2DF9D37F69CF}"/>
              </a:ext>
            </a:extLst>
          </p:cNvPr>
          <p:cNvCxnSpPr>
            <a:cxnSpLocks/>
          </p:cNvCxnSpPr>
          <p:nvPr/>
        </p:nvCxnSpPr>
        <p:spPr>
          <a:xfrm rot="16200000">
            <a:off x="6022848" y="1695792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C3E976-DBC3-B7E6-CB39-A1527DC3A989}"/>
              </a:ext>
            </a:extLst>
          </p:cNvPr>
          <p:cNvCxnSpPr>
            <a:cxnSpLocks/>
          </p:cNvCxnSpPr>
          <p:nvPr/>
        </p:nvCxnSpPr>
        <p:spPr>
          <a:xfrm rot="16200000">
            <a:off x="6339840" y="1665312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AD19998F-8B3F-92E7-3D38-D8E453B74B34}"/>
              </a:ext>
            </a:extLst>
          </p:cNvPr>
          <p:cNvSpPr/>
          <p:nvPr/>
        </p:nvSpPr>
        <p:spPr>
          <a:xfrm rot="225058">
            <a:off x="4997394" y="1160945"/>
            <a:ext cx="240776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426" h="1024128">
                <a:moveTo>
                  <a:pt x="256426" y="0"/>
                </a:moveTo>
                <a:cubicBezTo>
                  <a:pt x="164986" y="160782"/>
                  <a:pt x="97930" y="166116"/>
                  <a:pt x="82690" y="256032"/>
                </a:cubicBezTo>
                <a:cubicBezTo>
                  <a:pt x="67450" y="345948"/>
                  <a:pt x="178702" y="467868"/>
                  <a:pt x="164986" y="539496"/>
                </a:cubicBezTo>
                <a:cubicBezTo>
                  <a:pt x="151270" y="611124"/>
                  <a:pt x="8014" y="626364"/>
                  <a:pt x="394" y="685800"/>
                </a:cubicBezTo>
                <a:cubicBezTo>
                  <a:pt x="-7226" y="745236"/>
                  <a:pt x="97930" y="868680"/>
                  <a:pt x="119266" y="896112"/>
                </a:cubicBezTo>
                <a:cubicBezTo>
                  <a:pt x="140602" y="923544"/>
                  <a:pt x="65926" y="1005840"/>
                  <a:pt x="64402" y="102412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CE0C784-F943-0489-4A4D-AAC351A84A7B}"/>
              </a:ext>
            </a:extLst>
          </p:cNvPr>
          <p:cNvSpPr/>
          <p:nvPr/>
        </p:nvSpPr>
        <p:spPr>
          <a:xfrm rot="225058">
            <a:off x="5294981" y="1194437"/>
            <a:ext cx="241893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15" h="1024128">
                <a:moveTo>
                  <a:pt x="257615" y="0"/>
                </a:moveTo>
                <a:cubicBezTo>
                  <a:pt x="166175" y="160782"/>
                  <a:pt x="114120" y="172243"/>
                  <a:pt x="83879" y="256032"/>
                </a:cubicBezTo>
                <a:cubicBezTo>
                  <a:pt x="53638" y="339821"/>
                  <a:pt x="89886" y="431104"/>
                  <a:pt x="76170" y="502732"/>
                </a:cubicBezTo>
                <a:cubicBezTo>
                  <a:pt x="62454" y="574360"/>
                  <a:pt x="8672" y="617380"/>
                  <a:pt x="1583" y="685800"/>
                </a:cubicBezTo>
                <a:cubicBezTo>
                  <a:pt x="-5506" y="754220"/>
                  <a:pt x="12298" y="885823"/>
                  <a:pt x="33634" y="913255"/>
                </a:cubicBezTo>
                <a:cubicBezTo>
                  <a:pt x="54970" y="940687"/>
                  <a:pt x="67115" y="1005840"/>
                  <a:pt x="65591" y="1024128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22080D5-6100-8F95-A7AC-C06E45E9C59D}"/>
              </a:ext>
            </a:extLst>
          </p:cNvPr>
          <p:cNvSpPr/>
          <p:nvPr/>
        </p:nvSpPr>
        <p:spPr>
          <a:xfrm rot="21047121">
            <a:off x="4939482" y="1285913"/>
            <a:ext cx="240776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426" h="1024128">
                <a:moveTo>
                  <a:pt x="256426" y="0"/>
                </a:moveTo>
                <a:cubicBezTo>
                  <a:pt x="164986" y="160782"/>
                  <a:pt x="97930" y="166116"/>
                  <a:pt x="82690" y="256032"/>
                </a:cubicBezTo>
                <a:cubicBezTo>
                  <a:pt x="67450" y="345948"/>
                  <a:pt x="178702" y="467868"/>
                  <a:pt x="164986" y="539496"/>
                </a:cubicBezTo>
                <a:cubicBezTo>
                  <a:pt x="151270" y="611124"/>
                  <a:pt x="8014" y="626364"/>
                  <a:pt x="394" y="685800"/>
                </a:cubicBezTo>
                <a:cubicBezTo>
                  <a:pt x="-7226" y="745236"/>
                  <a:pt x="97930" y="868680"/>
                  <a:pt x="119266" y="896112"/>
                </a:cubicBezTo>
                <a:cubicBezTo>
                  <a:pt x="140602" y="923544"/>
                  <a:pt x="65926" y="1005840"/>
                  <a:pt x="64402" y="10241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1CCF136-ADFA-FA76-F6B4-E6482FC02F23}"/>
              </a:ext>
            </a:extLst>
          </p:cNvPr>
          <p:cNvSpPr/>
          <p:nvPr/>
        </p:nvSpPr>
        <p:spPr>
          <a:xfrm rot="21205842">
            <a:off x="5282789" y="1200533"/>
            <a:ext cx="241893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15" h="1024128">
                <a:moveTo>
                  <a:pt x="257615" y="0"/>
                </a:moveTo>
                <a:cubicBezTo>
                  <a:pt x="166175" y="160782"/>
                  <a:pt x="114120" y="172243"/>
                  <a:pt x="83879" y="256032"/>
                </a:cubicBezTo>
                <a:cubicBezTo>
                  <a:pt x="53638" y="339821"/>
                  <a:pt x="89886" y="431104"/>
                  <a:pt x="76170" y="502732"/>
                </a:cubicBezTo>
                <a:cubicBezTo>
                  <a:pt x="62454" y="574360"/>
                  <a:pt x="8672" y="617380"/>
                  <a:pt x="1583" y="685800"/>
                </a:cubicBezTo>
                <a:cubicBezTo>
                  <a:pt x="-5506" y="754220"/>
                  <a:pt x="12298" y="885823"/>
                  <a:pt x="33634" y="913255"/>
                </a:cubicBezTo>
                <a:cubicBezTo>
                  <a:pt x="54970" y="940687"/>
                  <a:pt x="67115" y="1005840"/>
                  <a:pt x="65591" y="102412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EFD460-1082-A88F-0814-CB0B6B024D82}"/>
              </a:ext>
            </a:extLst>
          </p:cNvPr>
          <p:cNvSpPr txBox="1"/>
          <p:nvPr/>
        </p:nvSpPr>
        <p:spPr>
          <a:xfrm>
            <a:off x="5170531" y="2357497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B5E33A3-C75F-77BC-EC06-DF091F821B88}"/>
              </a:ext>
            </a:extLst>
          </p:cNvPr>
          <p:cNvSpPr/>
          <p:nvPr/>
        </p:nvSpPr>
        <p:spPr>
          <a:xfrm rot="168340" flipH="1">
            <a:off x="4277985" y="1111749"/>
            <a:ext cx="257259" cy="788121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1754C5B-265E-67D9-7173-8A77F0F6DBDA}"/>
              </a:ext>
            </a:extLst>
          </p:cNvPr>
          <p:cNvSpPr/>
          <p:nvPr/>
        </p:nvSpPr>
        <p:spPr>
          <a:xfrm flipH="1">
            <a:off x="4023194" y="1216152"/>
            <a:ext cx="132276" cy="566928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69A14A2-0FE8-4201-DFDF-33E4DE02A49D}"/>
              </a:ext>
            </a:extLst>
          </p:cNvPr>
          <p:cNvSpPr/>
          <p:nvPr/>
        </p:nvSpPr>
        <p:spPr>
          <a:xfrm rot="168340" flipH="1">
            <a:off x="3725875" y="1275682"/>
            <a:ext cx="227618" cy="510789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9B01AB3-F4BF-2DE3-7353-2442D25893B3}"/>
              </a:ext>
            </a:extLst>
          </p:cNvPr>
          <p:cNvSpPr/>
          <p:nvPr/>
        </p:nvSpPr>
        <p:spPr>
          <a:xfrm flipH="1">
            <a:off x="3425786" y="1337410"/>
            <a:ext cx="112878" cy="387757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6A8499E-2233-2F9D-2D42-FA69F155D9B5}"/>
              </a:ext>
            </a:extLst>
          </p:cNvPr>
          <p:cNvSpPr/>
          <p:nvPr/>
        </p:nvSpPr>
        <p:spPr>
          <a:xfrm rot="168340" flipH="1">
            <a:off x="4256649" y="1291581"/>
            <a:ext cx="257259" cy="788121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F07DD45-6540-2A47-8292-5FDEE7966B1A}"/>
              </a:ext>
            </a:extLst>
          </p:cNvPr>
          <p:cNvSpPr/>
          <p:nvPr/>
        </p:nvSpPr>
        <p:spPr>
          <a:xfrm flipH="1">
            <a:off x="4001858" y="1395984"/>
            <a:ext cx="132276" cy="566928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0162379-E8B8-5009-C62D-BB7BC3876FFA}"/>
              </a:ext>
            </a:extLst>
          </p:cNvPr>
          <p:cNvSpPr/>
          <p:nvPr/>
        </p:nvSpPr>
        <p:spPr>
          <a:xfrm rot="168340" flipH="1">
            <a:off x="3704539" y="1455514"/>
            <a:ext cx="227618" cy="510789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B0CFDB8-A542-51FB-32BF-EB0195917242}"/>
              </a:ext>
            </a:extLst>
          </p:cNvPr>
          <p:cNvSpPr/>
          <p:nvPr/>
        </p:nvSpPr>
        <p:spPr>
          <a:xfrm flipH="1">
            <a:off x="3404450" y="1517242"/>
            <a:ext cx="112878" cy="387757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B2492A-A17C-E106-5E5D-A366D7412668}"/>
              </a:ext>
            </a:extLst>
          </p:cNvPr>
          <p:cNvSpPr/>
          <p:nvPr/>
        </p:nvSpPr>
        <p:spPr>
          <a:xfrm rot="16393909">
            <a:off x="3017354" y="1514194"/>
            <a:ext cx="112878" cy="387757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39D73E7-6EAE-2A0C-CEE3-EB2C4C05F415}"/>
              </a:ext>
            </a:extLst>
          </p:cNvPr>
          <p:cNvSpPr/>
          <p:nvPr/>
        </p:nvSpPr>
        <p:spPr>
          <a:xfrm rot="15376979">
            <a:off x="2826855" y="1774304"/>
            <a:ext cx="209690" cy="390324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695D36D-9B44-1BDB-A702-2550357EFA81}"/>
              </a:ext>
            </a:extLst>
          </p:cNvPr>
          <p:cNvSpPr/>
          <p:nvPr/>
        </p:nvSpPr>
        <p:spPr>
          <a:xfrm rot="14818701">
            <a:off x="3003753" y="1990647"/>
            <a:ext cx="248306" cy="598607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  <a:gd name="connsiteX0" fmla="*/ 217524 w 217524"/>
              <a:gd name="connsiteY0" fmla="*/ -1 h 862007"/>
              <a:gd name="connsiteX1" fmla="*/ 100244 w 217524"/>
              <a:gd name="connsiteY1" fmla="*/ 186804 h 862007"/>
              <a:gd name="connsiteX2" fmla="*/ 92535 w 217524"/>
              <a:gd name="connsiteY2" fmla="*/ 433504 h 862007"/>
              <a:gd name="connsiteX3" fmla="*/ 401 w 217524"/>
              <a:gd name="connsiteY3" fmla="*/ 572348 h 862007"/>
              <a:gd name="connsiteX4" fmla="*/ 133530 w 217524"/>
              <a:gd name="connsiteY4" fmla="*/ 718759 h 862007"/>
              <a:gd name="connsiteX5" fmla="*/ 164059 w 217524"/>
              <a:gd name="connsiteY5" fmla="*/ 862007 h 86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24" h="862007">
                <a:moveTo>
                  <a:pt x="217524" y="-1"/>
                </a:moveTo>
                <a:cubicBezTo>
                  <a:pt x="126084" y="160781"/>
                  <a:pt x="121075" y="114553"/>
                  <a:pt x="100244" y="186804"/>
                </a:cubicBezTo>
                <a:cubicBezTo>
                  <a:pt x="79413" y="259055"/>
                  <a:pt x="109175" y="369247"/>
                  <a:pt x="92535" y="433504"/>
                </a:cubicBezTo>
                <a:cubicBezTo>
                  <a:pt x="75895" y="497761"/>
                  <a:pt x="-6432" y="524806"/>
                  <a:pt x="401" y="572348"/>
                </a:cubicBezTo>
                <a:cubicBezTo>
                  <a:pt x="7234" y="619891"/>
                  <a:pt x="112194" y="691327"/>
                  <a:pt x="133530" y="718759"/>
                </a:cubicBezTo>
                <a:cubicBezTo>
                  <a:pt x="154866" y="746191"/>
                  <a:pt x="165583" y="843719"/>
                  <a:pt x="164059" y="862007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DC57BB6B-4616-8DF8-BFF1-EF3AA0121753}"/>
              </a:ext>
            </a:extLst>
          </p:cNvPr>
          <p:cNvSpPr/>
          <p:nvPr/>
        </p:nvSpPr>
        <p:spPr>
          <a:xfrm rot="14466304">
            <a:off x="2946078" y="2203158"/>
            <a:ext cx="329157" cy="681123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  <a:gd name="connsiteX0" fmla="*/ 296070 w 296070"/>
              <a:gd name="connsiteY0" fmla="*/ 0 h 944283"/>
              <a:gd name="connsiteX1" fmla="*/ 122334 w 296070"/>
              <a:gd name="connsiteY1" fmla="*/ 256032 h 944283"/>
              <a:gd name="connsiteX2" fmla="*/ 114625 w 296070"/>
              <a:gd name="connsiteY2" fmla="*/ 502732 h 944283"/>
              <a:gd name="connsiteX3" fmla="*/ 22491 w 296070"/>
              <a:gd name="connsiteY3" fmla="*/ 641576 h 944283"/>
              <a:gd name="connsiteX4" fmla="*/ 155620 w 296070"/>
              <a:gd name="connsiteY4" fmla="*/ 787987 h 944283"/>
              <a:gd name="connsiteX5" fmla="*/ 0 w 296070"/>
              <a:gd name="connsiteY5" fmla="*/ 944283 h 944283"/>
              <a:gd name="connsiteX0" fmla="*/ 273981 w 273981"/>
              <a:gd name="connsiteY0" fmla="*/ 0 h 970031"/>
              <a:gd name="connsiteX1" fmla="*/ 100245 w 273981"/>
              <a:gd name="connsiteY1" fmla="*/ 256032 h 970031"/>
              <a:gd name="connsiteX2" fmla="*/ 92536 w 273981"/>
              <a:gd name="connsiteY2" fmla="*/ 502732 h 970031"/>
              <a:gd name="connsiteX3" fmla="*/ 402 w 273981"/>
              <a:gd name="connsiteY3" fmla="*/ 641576 h 970031"/>
              <a:gd name="connsiteX4" fmla="*/ 133531 w 273981"/>
              <a:gd name="connsiteY4" fmla="*/ 787987 h 970031"/>
              <a:gd name="connsiteX5" fmla="*/ 14773 w 273981"/>
              <a:gd name="connsiteY5" fmla="*/ 970031 h 970031"/>
              <a:gd name="connsiteX0" fmla="*/ 273746 w 273746"/>
              <a:gd name="connsiteY0" fmla="*/ 0 h 970031"/>
              <a:gd name="connsiteX1" fmla="*/ 100010 w 273746"/>
              <a:gd name="connsiteY1" fmla="*/ 256032 h 970031"/>
              <a:gd name="connsiteX2" fmla="*/ 92301 w 273746"/>
              <a:gd name="connsiteY2" fmla="*/ 502732 h 970031"/>
              <a:gd name="connsiteX3" fmla="*/ 167 w 273746"/>
              <a:gd name="connsiteY3" fmla="*/ 641576 h 970031"/>
              <a:gd name="connsiteX4" fmla="*/ 71184 w 273746"/>
              <a:gd name="connsiteY4" fmla="*/ 758909 h 970031"/>
              <a:gd name="connsiteX5" fmla="*/ 14538 w 273746"/>
              <a:gd name="connsiteY5" fmla="*/ 970031 h 970031"/>
              <a:gd name="connsiteX0" fmla="*/ 273746 w 273746"/>
              <a:gd name="connsiteY0" fmla="*/ 0 h 970031"/>
              <a:gd name="connsiteX1" fmla="*/ 131336 w 273746"/>
              <a:gd name="connsiteY1" fmla="*/ 134843 h 970031"/>
              <a:gd name="connsiteX2" fmla="*/ 92301 w 273746"/>
              <a:gd name="connsiteY2" fmla="*/ 502732 h 970031"/>
              <a:gd name="connsiteX3" fmla="*/ 167 w 273746"/>
              <a:gd name="connsiteY3" fmla="*/ 641576 h 970031"/>
              <a:gd name="connsiteX4" fmla="*/ 71184 w 273746"/>
              <a:gd name="connsiteY4" fmla="*/ 758909 h 970031"/>
              <a:gd name="connsiteX5" fmla="*/ 14538 w 273746"/>
              <a:gd name="connsiteY5" fmla="*/ 970031 h 970031"/>
              <a:gd name="connsiteX0" fmla="*/ 276504 w 276504"/>
              <a:gd name="connsiteY0" fmla="*/ 0 h 970031"/>
              <a:gd name="connsiteX1" fmla="*/ 134094 w 276504"/>
              <a:gd name="connsiteY1" fmla="*/ 134843 h 970031"/>
              <a:gd name="connsiteX2" fmla="*/ 180021 w 276504"/>
              <a:gd name="connsiteY2" fmla="*/ 376084 h 970031"/>
              <a:gd name="connsiteX3" fmla="*/ 2925 w 276504"/>
              <a:gd name="connsiteY3" fmla="*/ 641576 h 970031"/>
              <a:gd name="connsiteX4" fmla="*/ 73942 w 276504"/>
              <a:gd name="connsiteY4" fmla="*/ 758909 h 970031"/>
              <a:gd name="connsiteX5" fmla="*/ 17296 w 276504"/>
              <a:gd name="connsiteY5" fmla="*/ 970031 h 970031"/>
              <a:gd name="connsiteX0" fmla="*/ 259208 w 259208"/>
              <a:gd name="connsiteY0" fmla="*/ 0 h 970031"/>
              <a:gd name="connsiteX1" fmla="*/ 116798 w 259208"/>
              <a:gd name="connsiteY1" fmla="*/ 134843 h 970031"/>
              <a:gd name="connsiteX2" fmla="*/ 162725 w 259208"/>
              <a:gd name="connsiteY2" fmla="*/ 376084 h 970031"/>
              <a:gd name="connsiteX3" fmla="*/ 12905 w 259208"/>
              <a:gd name="connsiteY3" fmla="*/ 603400 h 970031"/>
              <a:gd name="connsiteX4" fmla="*/ 56646 w 259208"/>
              <a:gd name="connsiteY4" fmla="*/ 758909 h 970031"/>
              <a:gd name="connsiteX5" fmla="*/ 0 w 259208"/>
              <a:gd name="connsiteY5" fmla="*/ 970031 h 970031"/>
              <a:gd name="connsiteX0" fmla="*/ 250689 w 250689"/>
              <a:gd name="connsiteY0" fmla="*/ 0 h 930783"/>
              <a:gd name="connsiteX1" fmla="*/ 108279 w 250689"/>
              <a:gd name="connsiteY1" fmla="*/ 134843 h 930783"/>
              <a:gd name="connsiteX2" fmla="*/ 154206 w 250689"/>
              <a:gd name="connsiteY2" fmla="*/ 376084 h 930783"/>
              <a:gd name="connsiteX3" fmla="*/ 4386 w 250689"/>
              <a:gd name="connsiteY3" fmla="*/ 603400 h 930783"/>
              <a:gd name="connsiteX4" fmla="*/ 48127 w 250689"/>
              <a:gd name="connsiteY4" fmla="*/ 758909 h 930783"/>
              <a:gd name="connsiteX5" fmla="*/ 95565 w 250689"/>
              <a:gd name="connsiteY5" fmla="*/ 930783 h 930783"/>
              <a:gd name="connsiteX0" fmla="*/ 250689 w 250689"/>
              <a:gd name="connsiteY0" fmla="*/ 0 h 927691"/>
              <a:gd name="connsiteX1" fmla="*/ 108279 w 250689"/>
              <a:gd name="connsiteY1" fmla="*/ 134843 h 927691"/>
              <a:gd name="connsiteX2" fmla="*/ 154206 w 250689"/>
              <a:gd name="connsiteY2" fmla="*/ 376084 h 927691"/>
              <a:gd name="connsiteX3" fmla="*/ 4386 w 250689"/>
              <a:gd name="connsiteY3" fmla="*/ 603400 h 927691"/>
              <a:gd name="connsiteX4" fmla="*/ 48127 w 250689"/>
              <a:gd name="connsiteY4" fmla="*/ 758909 h 927691"/>
              <a:gd name="connsiteX5" fmla="*/ 45390 w 250689"/>
              <a:gd name="connsiteY5" fmla="*/ 927690 h 927691"/>
              <a:gd name="connsiteX0" fmla="*/ 318217 w 318217"/>
              <a:gd name="connsiteY0" fmla="*/ 0 h 927690"/>
              <a:gd name="connsiteX1" fmla="*/ 175807 w 318217"/>
              <a:gd name="connsiteY1" fmla="*/ 134843 h 927690"/>
              <a:gd name="connsiteX2" fmla="*/ 221734 w 318217"/>
              <a:gd name="connsiteY2" fmla="*/ 376084 h 927690"/>
              <a:gd name="connsiteX3" fmla="*/ 71914 w 318217"/>
              <a:gd name="connsiteY3" fmla="*/ 603400 h 927690"/>
              <a:gd name="connsiteX4" fmla="*/ 4963 w 318217"/>
              <a:gd name="connsiteY4" fmla="*/ 763505 h 927690"/>
              <a:gd name="connsiteX5" fmla="*/ 112918 w 318217"/>
              <a:gd name="connsiteY5" fmla="*/ 927690 h 927690"/>
              <a:gd name="connsiteX0" fmla="*/ 267105 w 267105"/>
              <a:gd name="connsiteY0" fmla="*/ 0 h 927690"/>
              <a:gd name="connsiteX1" fmla="*/ 124695 w 267105"/>
              <a:gd name="connsiteY1" fmla="*/ 134843 h 927690"/>
              <a:gd name="connsiteX2" fmla="*/ 170622 w 267105"/>
              <a:gd name="connsiteY2" fmla="*/ 376084 h 927690"/>
              <a:gd name="connsiteX3" fmla="*/ 20802 w 267105"/>
              <a:gd name="connsiteY3" fmla="*/ 603400 h 927690"/>
              <a:gd name="connsiteX4" fmla="*/ 14877 w 267105"/>
              <a:gd name="connsiteY4" fmla="*/ 736823 h 927690"/>
              <a:gd name="connsiteX5" fmla="*/ 61806 w 267105"/>
              <a:gd name="connsiteY5" fmla="*/ 927690 h 927690"/>
              <a:gd name="connsiteX0" fmla="*/ 270838 w 270838"/>
              <a:gd name="connsiteY0" fmla="*/ 1 h 973124"/>
              <a:gd name="connsiteX1" fmla="*/ 124695 w 270838"/>
              <a:gd name="connsiteY1" fmla="*/ 180277 h 973124"/>
              <a:gd name="connsiteX2" fmla="*/ 170622 w 270838"/>
              <a:gd name="connsiteY2" fmla="*/ 421518 h 973124"/>
              <a:gd name="connsiteX3" fmla="*/ 20802 w 270838"/>
              <a:gd name="connsiteY3" fmla="*/ 648834 h 973124"/>
              <a:gd name="connsiteX4" fmla="*/ 14877 w 270838"/>
              <a:gd name="connsiteY4" fmla="*/ 782257 h 973124"/>
              <a:gd name="connsiteX5" fmla="*/ 61806 w 270838"/>
              <a:gd name="connsiteY5" fmla="*/ 973124 h 973124"/>
              <a:gd name="connsiteX0" fmla="*/ 319321 w 319321"/>
              <a:gd name="connsiteY0" fmla="*/ -1 h 1000578"/>
              <a:gd name="connsiteX1" fmla="*/ 124695 w 319321"/>
              <a:gd name="connsiteY1" fmla="*/ 207731 h 1000578"/>
              <a:gd name="connsiteX2" fmla="*/ 170622 w 319321"/>
              <a:gd name="connsiteY2" fmla="*/ 448972 h 1000578"/>
              <a:gd name="connsiteX3" fmla="*/ 20802 w 319321"/>
              <a:gd name="connsiteY3" fmla="*/ 676288 h 1000578"/>
              <a:gd name="connsiteX4" fmla="*/ 14877 w 319321"/>
              <a:gd name="connsiteY4" fmla="*/ 809711 h 1000578"/>
              <a:gd name="connsiteX5" fmla="*/ 61806 w 319321"/>
              <a:gd name="connsiteY5" fmla="*/ 1000578 h 100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321" h="1000578">
                <a:moveTo>
                  <a:pt x="319321" y="-1"/>
                </a:moveTo>
                <a:cubicBezTo>
                  <a:pt x="227881" y="160781"/>
                  <a:pt x="149478" y="132902"/>
                  <a:pt x="124695" y="207731"/>
                </a:cubicBezTo>
                <a:cubicBezTo>
                  <a:pt x="99912" y="282560"/>
                  <a:pt x="187938" y="370879"/>
                  <a:pt x="170622" y="448972"/>
                </a:cubicBezTo>
                <a:cubicBezTo>
                  <a:pt x="153306" y="527065"/>
                  <a:pt x="46760" y="616165"/>
                  <a:pt x="20802" y="676288"/>
                </a:cubicBezTo>
                <a:cubicBezTo>
                  <a:pt x="-5155" y="736411"/>
                  <a:pt x="-6459" y="782279"/>
                  <a:pt x="14877" y="809711"/>
                </a:cubicBezTo>
                <a:cubicBezTo>
                  <a:pt x="36213" y="837143"/>
                  <a:pt x="63330" y="982290"/>
                  <a:pt x="61806" y="1000578"/>
                </a:cubicBezTo>
              </a:path>
            </a:pathLst>
          </a:custGeom>
          <a:noFill/>
          <a:ln w="127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67ADCB-FDF2-CCBB-B10C-4EBC686ABD7B}"/>
              </a:ext>
            </a:extLst>
          </p:cNvPr>
          <p:cNvSpPr/>
          <p:nvPr/>
        </p:nvSpPr>
        <p:spPr>
          <a:xfrm rot="14818701">
            <a:off x="2785499" y="1977017"/>
            <a:ext cx="312751" cy="646681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366F1D7-C5F9-F1BA-8FF7-79C9AA918430}"/>
              </a:ext>
            </a:extLst>
          </p:cNvPr>
          <p:cNvSpPr/>
          <p:nvPr/>
        </p:nvSpPr>
        <p:spPr>
          <a:xfrm rot="14818701">
            <a:off x="2781696" y="2249224"/>
            <a:ext cx="295888" cy="673622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  <a:gd name="connsiteX0" fmla="*/ 296070 w 296070"/>
              <a:gd name="connsiteY0" fmla="*/ 0 h 944283"/>
              <a:gd name="connsiteX1" fmla="*/ 122334 w 296070"/>
              <a:gd name="connsiteY1" fmla="*/ 256032 h 944283"/>
              <a:gd name="connsiteX2" fmla="*/ 114625 w 296070"/>
              <a:gd name="connsiteY2" fmla="*/ 502732 h 944283"/>
              <a:gd name="connsiteX3" fmla="*/ 22491 w 296070"/>
              <a:gd name="connsiteY3" fmla="*/ 641576 h 944283"/>
              <a:gd name="connsiteX4" fmla="*/ 155620 w 296070"/>
              <a:gd name="connsiteY4" fmla="*/ 787987 h 944283"/>
              <a:gd name="connsiteX5" fmla="*/ 0 w 296070"/>
              <a:gd name="connsiteY5" fmla="*/ 944283 h 944283"/>
              <a:gd name="connsiteX0" fmla="*/ 273981 w 273981"/>
              <a:gd name="connsiteY0" fmla="*/ 0 h 970031"/>
              <a:gd name="connsiteX1" fmla="*/ 100245 w 273981"/>
              <a:gd name="connsiteY1" fmla="*/ 256032 h 970031"/>
              <a:gd name="connsiteX2" fmla="*/ 92536 w 273981"/>
              <a:gd name="connsiteY2" fmla="*/ 502732 h 970031"/>
              <a:gd name="connsiteX3" fmla="*/ 402 w 273981"/>
              <a:gd name="connsiteY3" fmla="*/ 641576 h 970031"/>
              <a:gd name="connsiteX4" fmla="*/ 133531 w 273981"/>
              <a:gd name="connsiteY4" fmla="*/ 787987 h 970031"/>
              <a:gd name="connsiteX5" fmla="*/ 14773 w 273981"/>
              <a:gd name="connsiteY5" fmla="*/ 970031 h 970031"/>
              <a:gd name="connsiteX0" fmla="*/ 273746 w 273746"/>
              <a:gd name="connsiteY0" fmla="*/ 0 h 970031"/>
              <a:gd name="connsiteX1" fmla="*/ 100010 w 273746"/>
              <a:gd name="connsiteY1" fmla="*/ 256032 h 970031"/>
              <a:gd name="connsiteX2" fmla="*/ 92301 w 273746"/>
              <a:gd name="connsiteY2" fmla="*/ 502732 h 970031"/>
              <a:gd name="connsiteX3" fmla="*/ 167 w 273746"/>
              <a:gd name="connsiteY3" fmla="*/ 641576 h 970031"/>
              <a:gd name="connsiteX4" fmla="*/ 71184 w 273746"/>
              <a:gd name="connsiteY4" fmla="*/ 758909 h 970031"/>
              <a:gd name="connsiteX5" fmla="*/ 14538 w 273746"/>
              <a:gd name="connsiteY5" fmla="*/ 970031 h 970031"/>
              <a:gd name="connsiteX0" fmla="*/ 273746 w 273746"/>
              <a:gd name="connsiteY0" fmla="*/ 0 h 970031"/>
              <a:gd name="connsiteX1" fmla="*/ 131336 w 273746"/>
              <a:gd name="connsiteY1" fmla="*/ 134843 h 970031"/>
              <a:gd name="connsiteX2" fmla="*/ 92301 w 273746"/>
              <a:gd name="connsiteY2" fmla="*/ 502732 h 970031"/>
              <a:gd name="connsiteX3" fmla="*/ 167 w 273746"/>
              <a:gd name="connsiteY3" fmla="*/ 641576 h 970031"/>
              <a:gd name="connsiteX4" fmla="*/ 71184 w 273746"/>
              <a:gd name="connsiteY4" fmla="*/ 758909 h 970031"/>
              <a:gd name="connsiteX5" fmla="*/ 14538 w 273746"/>
              <a:gd name="connsiteY5" fmla="*/ 970031 h 970031"/>
              <a:gd name="connsiteX0" fmla="*/ 276504 w 276504"/>
              <a:gd name="connsiteY0" fmla="*/ 0 h 970031"/>
              <a:gd name="connsiteX1" fmla="*/ 134094 w 276504"/>
              <a:gd name="connsiteY1" fmla="*/ 134843 h 970031"/>
              <a:gd name="connsiteX2" fmla="*/ 180021 w 276504"/>
              <a:gd name="connsiteY2" fmla="*/ 376084 h 970031"/>
              <a:gd name="connsiteX3" fmla="*/ 2925 w 276504"/>
              <a:gd name="connsiteY3" fmla="*/ 641576 h 970031"/>
              <a:gd name="connsiteX4" fmla="*/ 73942 w 276504"/>
              <a:gd name="connsiteY4" fmla="*/ 758909 h 970031"/>
              <a:gd name="connsiteX5" fmla="*/ 17296 w 276504"/>
              <a:gd name="connsiteY5" fmla="*/ 970031 h 970031"/>
              <a:gd name="connsiteX0" fmla="*/ 259208 w 259208"/>
              <a:gd name="connsiteY0" fmla="*/ 0 h 970031"/>
              <a:gd name="connsiteX1" fmla="*/ 116798 w 259208"/>
              <a:gd name="connsiteY1" fmla="*/ 134843 h 970031"/>
              <a:gd name="connsiteX2" fmla="*/ 162725 w 259208"/>
              <a:gd name="connsiteY2" fmla="*/ 376084 h 970031"/>
              <a:gd name="connsiteX3" fmla="*/ 12905 w 259208"/>
              <a:gd name="connsiteY3" fmla="*/ 603400 h 970031"/>
              <a:gd name="connsiteX4" fmla="*/ 56646 w 259208"/>
              <a:gd name="connsiteY4" fmla="*/ 758909 h 970031"/>
              <a:gd name="connsiteX5" fmla="*/ 0 w 259208"/>
              <a:gd name="connsiteY5" fmla="*/ 970031 h 97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208" h="970031">
                <a:moveTo>
                  <a:pt x="259208" y="0"/>
                </a:moveTo>
                <a:cubicBezTo>
                  <a:pt x="167768" y="160782"/>
                  <a:pt x="132879" y="72162"/>
                  <a:pt x="116798" y="134843"/>
                </a:cubicBezTo>
                <a:cubicBezTo>
                  <a:pt x="100718" y="197524"/>
                  <a:pt x="180041" y="297991"/>
                  <a:pt x="162725" y="376084"/>
                </a:cubicBezTo>
                <a:cubicBezTo>
                  <a:pt x="145409" y="454177"/>
                  <a:pt x="30585" y="539596"/>
                  <a:pt x="12905" y="603400"/>
                </a:cubicBezTo>
                <a:cubicBezTo>
                  <a:pt x="-4775" y="667204"/>
                  <a:pt x="35310" y="731477"/>
                  <a:pt x="56646" y="758909"/>
                </a:cubicBezTo>
                <a:cubicBezTo>
                  <a:pt x="77982" y="786341"/>
                  <a:pt x="1524" y="951743"/>
                  <a:pt x="0" y="970031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6621F2-B8F6-81CA-B09C-968D01182B87}"/>
              </a:ext>
            </a:extLst>
          </p:cNvPr>
          <p:cNvSpPr/>
          <p:nvPr/>
        </p:nvSpPr>
        <p:spPr>
          <a:xfrm rot="15376979">
            <a:off x="2979255" y="1816745"/>
            <a:ext cx="209690" cy="390324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  <a:gd name="connsiteX0" fmla="*/ 257615 w 257615"/>
              <a:gd name="connsiteY0" fmla="*/ 0 h 931235"/>
              <a:gd name="connsiteX1" fmla="*/ 83879 w 257615"/>
              <a:gd name="connsiteY1" fmla="*/ 256032 h 931235"/>
              <a:gd name="connsiteX2" fmla="*/ 76170 w 257615"/>
              <a:gd name="connsiteY2" fmla="*/ 502732 h 931235"/>
              <a:gd name="connsiteX3" fmla="*/ 1583 w 257615"/>
              <a:gd name="connsiteY3" fmla="*/ 685800 h 931235"/>
              <a:gd name="connsiteX4" fmla="*/ 33634 w 257615"/>
              <a:gd name="connsiteY4" fmla="*/ 913255 h 931235"/>
              <a:gd name="connsiteX5" fmla="*/ 147694 w 257615"/>
              <a:gd name="connsiteY5" fmla="*/ 931235 h 931235"/>
              <a:gd name="connsiteX0" fmla="*/ 256565 w 256565"/>
              <a:gd name="connsiteY0" fmla="*/ 0 h 931235"/>
              <a:gd name="connsiteX1" fmla="*/ 82829 w 256565"/>
              <a:gd name="connsiteY1" fmla="*/ 256032 h 931235"/>
              <a:gd name="connsiteX2" fmla="*/ 75120 w 256565"/>
              <a:gd name="connsiteY2" fmla="*/ 502732 h 931235"/>
              <a:gd name="connsiteX3" fmla="*/ 533 w 256565"/>
              <a:gd name="connsiteY3" fmla="*/ 685800 h 931235"/>
              <a:gd name="connsiteX4" fmla="*/ 46123 w 256565"/>
              <a:gd name="connsiteY4" fmla="*/ 827451 h 931235"/>
              <a:gd name="connsiteX5" fmla="*/ 146644 w 256565"/>
              <a:gd name="connsiteY5" fmla="*/ 931235 h 931235"/>
              <a:gd name="connsiteX0" fmla="*/ 273927 w 273927"/>
              <a:gd name="connsiteY0" fmla="*/ 0 h 931235"/>
              <a:gd name="connsiteX1" fmla="*/ 100191 w 273927"/>
              <a:gd name="connsiteY1" fmla="*/ 256032 h 931235"/>
              <a:gd name="connsiteX2" fmla="*/ 92482 w 273927"/>
              <a:gd name="connsiteY2" fmla="*/ 502732 h 931235"/>
              <a:gd name="connsiteX3" fmla="*/ 348 w 273927"/>
              <a:gd name="connsiteY3" fmla="*/ 641576 h 931235"/>
              <a:gd name="connsiteX4" fmla="*/ 63485 w 273927"/>
              <a:gd name="connsiteY4" fmla="*/ 827451 h 931235"/>
              <a:gd name="connsiteX5" fmla="*/ 164006 w 273927"/>
              <a:gd name="connsiteY5" fmla="*/ 931235 h 931235"/>
              <a:gd name="connsiteX0" fmla="*/ 273980 w 273980"/>
              <a:gd name="connsiteY0" fmla="*/ 0 h 931235"/>
              <a:gd name="connsiteX1" fmla="*/ 100244 w 273980"/>
              <a:gd name="connsiteY1" fmla="*/ 256032 h 931235"/>
              <a:gd name="connsiteX2" fmla="*/ 92535 w 273980"/>
              <a:gd name="connsiteY2" fmla="*/ 502732 h 931235"/>
              <a:gd name="connsiteX3" fmla="*/ 401 w 273980"/>
              <a:gd name="connsiteY3" fmla="*/ 641576 h 931235"/>
              <a:gd name="connsiteX4" fmla="*/ 133530 w 273980"/>
              <a:gd name="connsiteY4" fmla="*/ 787987 h 931235"/>
              <a:gd name="connsiteX5" fmla="*/ 164059 w 273980"/>
              <a:gd name="connsiteY5" fmla="*/ 931235 h 9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980" h="931235">
                <a:moveTo>
                  <a:pt x="273980" y="0"/>
                </a:moveTo>
                <a:cubicBezTo>
                  <a:pt x="182540" y="160782"/>
                  <a:pt x="130485" y="172243"/>
                  <a:pt x="100244" y="256032"/>
                </a:cubicBezTo>
                <a:cubicBezTo>
                  <a:pt x="70003" y="339821"/>
                  <a:pt x="109175" y="438475"/>
                  <a:pt x="92535" y="502732"/>
                </a:cubicBezTo>
                <a:cubicBezTo>
                  <a:pt x="75895" y="566989"/>
                  <a:pt x="-6432" y="594034"/>
                  <a:pt x="401" y="641576"/>
                </a:cubicBezTo>
                <a:cubicBezTo>
                  <a:pt x="7234" y="689119"/>
                  <a:pt x="112194" y="760555"/>
                  <a:pt x="133530" y="787987"/>
                </a:cubicBezTo>
                <a:cubicBezTo>
                  <a:pt x="154866" y="815419"/>
                  <a:pt x="165583" y="912947"/>
                  <a:pt x="164059" y="931235"/>
                </a:cubicBezTo>
              </a:path>
            </a:pathLst>
          </a:custGeom>
          <a:noFill/>
          <a:ln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F851A2-6715-F8ED-F3B4-761F0D910D66}"/>
              </a:ext>
            </a:extLst>
          </p:cNvPr>
          <p:cNvSpPr/>
          <p:nvPr/>
        </p:nvSpPr>
        <p:spPr>
          <a:xfrm rot="16393909">
            <a:off x="3004925" y="1658593"/>
            <a:ext cx="161375" cy="229018"/>
          </a:xfrm>
          <a:custGeom>
            <a:avLst/>
            <a:gdLst>
              <a:gd name="connsiteX0" fmla="*/ 121256 w 121256"/>
              <a:gd name="connsiteY0" fmla="*/ 0 h 566928"/>
              <a:gd name="connsiteX1" fmla="*/ 38960 w 121256"/>
              <a:gd name="connsiteY1" fmla="*/ 292608 h 566928"/>
              <a:gd name="connsiteX2" fmla="*/ 2384 w 121256"/>
              <a:gd name="connsiteY2" fmla="*/ 393192 h 566928"/>
              <a:gd name="connsiteX3" fmla="*/ 102968 w 121256"/>
              <a:gd name="connsiteY3" fmla="*/ 484632 h 566928"/>
              <a:gd name="connsiteX4" fmla="*/ 84680 w 121256"/>
              <a:gd name="connsiteY4" fmla="*/ 566928 h 566928"/>
              <a:gd name="connsiteX5" fmla="*/ 84680 w 121256"/>
              <a:gd name="connsiteY5" fmla="*/ 566928 h 566928"/>
              <a:gd name="connsiteX0" fmla="*/ 119038 w 132276"/>
              <a:gd name="connsiteY0" fmla="*/ 0 h 566928"/>
              <a:gd name="connsiteX1" fmla="*/ 128182 w 132276"/>
              <a:gd name="connsiteY1" fmla="*/ 237744 h 566928"/>
              <a:gd name="connsiteX2" fmla="*/ 166 w 132276"/>
              <a:gd name="connsiteY2" fmla="*/ 393192 h 566928"/>
              <a:gd name="connsiteX3" fmla="*/ 100750 w 132276"/>
              <a:gd name="connsiteY3" fmla="*/ 484632 h 566928"/>
              <a:gd name="connsiteX4" fmla="*/ 82462 w 132276"/>
              <a:gd name="connsiteY4" fmla="*/ 566928 h 566928"/>
              <a:gd name="connsiteX5" fmla="*/ 82462 w 132276"/>
              <a:gd name="connsiteY5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276" h="566928">
                <a:moveTo>
                  <a:pt x="119038" y="0"/>
                </a:moveTo>
                <a:cubicBezTo>
                  <a:pt x="87796" y="113538"/>
                  <a:pt x="147994" y="172212"/>
                  <a:pt x="128182" y="237744"/>
                </a:cubicBezTo>
                <a:cubicBezTo>
                  <a:pt x="108370" y="303276"/>
                  <a:pt x="4738" y="352044"/>
                  <a:pt x="166" y="393192"/>
                </a:cubicBezTo>
                <a:cubicBezTo>
                  <a:pt x="-4406" y="434340"/>
                  <a:pt x="87034" y="455676"/>
                  <a:pt x="100750" y="484632"/>
                </a:cubicBezTo>
                <a:cubicBezTo>
                  <a:pt x="114466" y="513588"/>
                  <a:pt x="82462" y="566928"/>
                  <a:pt x="82462" y="566928"/>
                </a:cubicBezTo>
                <a:lnTo>
                  <a:pt x="82462" y="566928"/>
                </a:ln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3B0C1A-AA63-EB53-EB2D-A4519327F394}"/>
              </a:ext>
            </a:extLst>
          </p:cNvPr>
          <p:cNvSpPr/>
          <p:nvPr/>
        </p:nvSpPr>
        <p:spPr>
          <a:xfrm rot="5925550" flipH="1">
            <a:off x="2909870" y="2977267"/>
            <a:ext cx="240776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426" h="1024128">
                <a:moveTo>
                  <a:pt x="256426" y="0"/>
                </a:moveTo>
                <a:cubicBezTo>
                  <a:pt x="164986" y="160782"/>
                  <a:pt x="97930" y="166116"/>
                  <a:pt x="82690" y="256032"/>
                </a:cubicBezTo>
                <a:cubicBezTo>
                  <a:pt x="67450" y="345948"/>
                  <a:pt x="178702" y="467868"/>
                  <a:pt x="164986" y="539496"/>
                </a:cubicBezTo>
                <a:cubicBezTo>
                  <a:pt x="151270" y="611124"/>
                  <a:pt x="8014" y="626364"/>
                  <a:pt x="394" y="685800"/>
                </a:cubicBezTo>
                <a:cubicBezTo>
                  <a:pt x="-7226" y="745236"/>
                  <a:pt x="97930" y="868680"/>
                  <a:pt x="119266" y="896112"/>
                </a:cubicBezTo>
                <a:cubicBezTo>
                  <a:pt x="140602" y="923544"/>
                  <a:pt x="65926" y="1005840"/>
                  <a:pt x="64402" y="1024128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EB4E9-4B1E-72E1-9E20-437FC7B55493}"/>
              </a:ext>
            </a:extLst>
          </p:cNvPr>
          <p:cNvSpPr/>
          <p:nvPr/>
        </p:nvSpPr>
        <p:spPr>
          <a:xfrm rot="5912615" flipH="1">
            <a:off x="2960154" y="2659796"/>
            <a:ext cx="241893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15" h="1024128">
                <a:moveTo>
                  <a:pt x="257615" y="0"/>
                </a:moveTo>
                <a:cubicBezTo>
                  <a:pt x="166175" y="160782"/>
                  <a:pt x="114120" y="172243"/>
                  <a:pt x="83879" y="256032"/>
                </a:cubicBezTo>
                <a:cubicBezTo>
                  <a:pt x="53638" y="339821"/>
                  <a:pt x="89886" y="431104"/>
                  <a:pt x="76170" y="502732"/>
                </a:cubicBezTo>
                <a:cubicBezTo>
                  <a:pt x="62454" y="574360"/>
                  <a:pt x="8672" y="617380"/>
                  <a:pt x="1583" y="685800"/>
                </a:cubicBezTo>
                <a:cubicBezTo>
                  <a:pt x="-5506" y="754220"/>
                  <a:pt x="12298" y="885823"/>
                  <a:pt x="33634" y="913255"/>
                </a:cubicBezTo>
                <a:cubicBezTo>
                  <a:pt x="54970" y="940687"/>
                  <a:pt x="67115" y="1005840"/>
                  <a:pt x="65591" y="1024128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968C008-6CA0-0EBD-0CB7-39846FBA38EA}"/>
              </a:ext>
            </a:extLst>
          </p:cNvPr>
          <p:cNvSpPr/>
          <p:nvPr/>
        </p:nvSpPr>
        <p:spPr>
          <a:xfrm rot="5925550" flipH="1">
            <a:off x="2908745" y="3241402"/>
            <a:ext cx="185810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195989 w 195989"/>
              <a:gd name="connsiteY0" fmla="*/ 0 h 1024128"/>
              <a:gd name="connsiteX1" fmla="*/ 22253 w 195989"/>
              <a:gd name="connsiteY1" fmla="*/ 256032 h 1024128"/>
              <a:gd name="connsiteX2" fmla="*/ 104549 w 195989"/>
              <a:gd name="connsiteY2" fmla="*/ 539496 h 1024128"/>
              <a:gd name="connsiteX3" fmla="*/ 873 w 195989"/>
              <a:gd name="connsiteY3" fmla="*/ 696214 h 1024128"/>
              <a:gd name="connsiteX4" fmla="*/ 58829 w 195989"/>
              <a:gd name="connsiteY4" fmla="*/ 896112 h 1024128"/>
              <a:gd name="connsiteX5" fmla="*/ 3965 w 195989"/>
              <a:gd name="connsiteY5" fmla="*/ 1024128 h 1024128"/>
              <a:gd name="connsiteX0" fmla="*/ 197887 w 197887"/>
              <a:gd name="connsiteY0" fmla="*/ 0 h 1024128"/>
              <a:gd name="connsiteX1" fmla="*/ 24151 w 197887"/>
              <a:gd name="connsiteY1" fmla="*/ 256032 h 1024128"/>
              <a:gd name="connsiteX2" fmla="*/ 152402 w 197887"/>
              <a:gd name="connsiteY2" fmla="*/ 388215 h 1024128"/>
              <a:gd name="connsiteX3" fmla="*/ 2771 w 197887"/>
              <a:gd name="connsiteY3" fmla="*/ 696214 h 1024128"/>
              <a:gd name="connsiteX4" fmla="*/ 60727 w 197887"/>
              <a:gd name="connsiteY4" fmla="*/ 896112 h 1024128"/>
              <a:gd name="connsiteX5" fmla="*/ 5863 w 197887"/>
              <a:gd name="connsiteY5" fmla="*/ 1024128 h 1024128"/>
              <a:gd name="connsiteX0" fmla="*/ 197887 w 197887"/>
              <a:gd name="connsiteY0" fmla="*/ 0 h 1024128"/>
              <a:gd name="connsiteX1" fmla="*/ 72902 w 197887"/>
              <a:gd name="connsiteY1" fmla="*/ 174421 h 1024128"/>
              <a:gd name="connsiteX2" fmla="*/ 152402 w 197887"/>
              <a:gd name="connsiteY2" fmla="*/ 388215 h 1024128"/>
              <a:gd name="connsiteX3" fmla="*/ 2771 w 197887"/>
              <a:gd name="connsiteY3" fmla="*/ 696214 h 1024128"/>
              <a:gd name="connsiteX4" fmla="*/ 60727 w 197887"/>
              <a:gd name="connsiteY4" fmla="*/ 896112 h 1024128"/>
              <a:gd name="connsiteX5" fmla="*/ 5863 w 197887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887" h="1024128">
                <a:moveTo>
                  <a:pt x="197887" y="0"/>
                </a:moveTo>
                <a:cubicBezTo>
                  <a:pt x="106447" y="160782"/>
                  <a:pt x="80483" y="109719"/>
                  <a:pt x="72902" y="174421"/>
                </a:cubicBezTo>
                <a:cubicBezTo>
                  <a:pt x="65321" y="239124"/>
                  <a:pt x="164090" y="301250"/>
                  <a:pt x="152402" y="388215"/>
                </a:cubicBezTo>
                <a:cubicBezTo>
                  <a:pt x="140714" y="475180"/>
                  <a:pt x="18050" y="611565"/>
                  <a:pt x="2771" y="696214"/>
                </a:cubicBezTo>
                <a:cubicBezTo>
                  <a:pt x="-12508" y="780864"/>
                  <a:pt x="39391" y="868680"/>
                  <a:pt x="60727" y="896112"/>
                </a:cubicBezTo>
                <a:cubicBezTo>
                  <a:pt x="82063" y="923544"/>
                  <a:pt x="7387" y="1005840"/>
                  <a:pt x="5863" y="1024128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3017DD0-C9A6-B57F-A782-00F9F7DCD796}"/>
              </a:ext>
            </a:extLst>
          </p:cNvPr>
          <p:cNvSpPr/>
          <p:nvPr/>
        </p:nvSpPr>
        <p:spPr>
          <a:xfrm rot="5925550" flipH="1">
            <a:off x="2824989" y="3019708"/>
            <a:ext cx="240776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426" h="1024128">
                <a:moveTo>
                  <a:pt x="256426" y="0"/>
                </a:moveTo>
                <a:cubicBezTo>
                  <a:pt x="164986" y="160782"/>
                  <a:pt x="97930" y="166116"/>
                  <a:pt x="82690" y="256032"/>
                </a:cubicBezTo>
                <a:cubicBezTo>
                  <a:pt x="67450" y="345948"/>
                  <a:pt x="178702" y="467868"/>
                  <a:pt x="164986" y="539496"/>
                </a:cubicBezTo>
                <a:cubicBezTo>
                  <a:pt x="151270" y="611124"/>
                  <a:pt x="8014" y="626364"/>
                  <a:pt x="394" y="685800"/>
                </a:cubicBezTo>
                <a:cubicBezTo>
                  <a:pt x="-7226" y="745236"/>
                  <a:pt x="97930" y="868680"/>
                  <a:pt x="119266" y="896112"/>
                </a:cubicBezTo>
                <a:cubicBezTo>
                  <a:pt x="140602" y="923544"/>
                  <a:pt x="65926" y="1005840"/>
                  <a:pt x="64402" y="10241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6DA0218-EF49-AD08-DAEB-49B37FA8CF05}"/>
              </a:ext>
            </a:extLst>
          </p:cNvPr>
          <p:cNvSpPr/>
          <p:nvPr/>
        </p:nvSpPr>
        <p:spPr>
          <a:xfrm rot="5912615" flipH="1">
            <a:off x="2823189" y="2702237"/>
            <a:ext cx="241893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15" h="1024128">
                <a:moveTo>
                  <a:pt x="257615" y="0"/>
                </a:moveTo>
                <a:cubicBezTo>
                  <a:pt x="166175" y="160782"/>
                  <a:pt x="114120" y="172243"/>
                  <a:pt x="83879" y="256032"/>
                </a:cubicBezTo>
                <a:cubicBezTo>
                  <a:pt x="53638" y="339821"/>
                  <a:pt x="89886" y="431104"/>
                  <a:pt x="76170" y="502732"/>
                </a:cubicBezTo>
                <a:cubicBezTo>
                  <a:pt x="62454" y="574360"/>
                  <a:pt x="8672" y="617380"/>
                  <a:pt x="1583" y="685800"/>
                </a:cubicBezTo>
                <a:cubicBezTo>
                  <a:pt x="-5506" y="754220"/>
                  <a:pt x="12298" y="885823"/>
                  <a:pt x="33634" y="913255"/>
                </a:cubicBezTo>
                <a:cubicBezTo>
                  <a:pt x="54970" y="940687"/>
                  <a:pt x="67115" y="1005840"/>
                  <a:pt x="65591" y="102412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73058A2-E6FE-BECB-C8F6-B3F2C64A0ADD}"/>
              </a:ext>
            </a:extLst>
          </p:cNvPr>
          <p:cNvSpPr/>
          <p:nvPr/>
        </p:nvSpPr>
        <p:spPr>
          <a:xfrm rot="5826191" flipH="1">
            <a:off x="2879998" y="3286442"/>
            <a:ext cx="204552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195989 w 195989"/>
              <a:gd name="connsiteY0" fmla="*/ 0 h 1024128"/>
              <a:gd name="connsiteX1" fmla="*/ 22253 w 195989"/>
              <a:gd name="connsiteY1" fmla="*/ 256032 h 1024128"/>
              <a:gd name="connsiteX2" fmla="*/ 104549 w 195989"/>
              <a:gd name="connsiteY2" fmla="*/ 539496 h 1024128"/>
              <a:gd name="connsiteX3" fmla="*/ 873 w 195989"/>
              <a:gd name="connsiteY3" fmla="*/ 696214 h 1024128"/>
              <a:gd name="connsiteX4" fmla="*/ 58829 w 195989"/>
              <a:gd name="connsiteY4" fmla="*/ 896112 h 1024128"/>
              <a:gd name="connsiteX5" fmla="*/ 3965 w 195989"/>
              <a:gd name="connsiteY5" fmla="*/ 1024128 h 1024128"/>
              <a:gd name="connsiteX0" fmla="*/ 197887 w 197887"/>
              <a:gd name="connsiteY0" fmla="*/ 0 h 1024128"/>
              <a:gd name="connsiteX1" fmla="*/ 24151 w 197887"/>
              <a:gd name="connsiteY1" fmla="*/ 256032 h 1024128"/>
              <a:gd name="connsiteX2" fmla="*/ 152402 w 197887"/>
              <a:gd name="connsiteY2" fmla="*/ 388215 h 1024128"/>
              <a:gd name="connsiteX3" fmla="*/ 2771 w 197887"/>
              <a:gd name="connsiteY3" fmla="*/ 696214 h 1024128"/>
              <a:gd name="connsiteX4" fmla="*/ 60727 w 197887"/>
              <a:gd name="connsiteY4" fmla="*/ 896112 h 1024128"/>
              <a:gd name="connsiteX5" fmla="*/ 5863 w 197887"/>
              <a:gd name="connsiteY5" fmla="*/ 1024128 h 1024128"/>
              <a:gd name="connsiteX0" fmla="*/ 197887 w 197887"/>
              <a:gd name="connsiteY0" fmla="*/ 0 h 1024128"/>
              <a:gd name="connsiteX1" fmla="*/ 72902 w 197887"/>
              <a:gd name="connsiteY1" fmla="*/ 174421 h 1024128"/>
              <a:gd name="connsiteX2" fmla="*/ 152402 w 197887"/>
              <a:gd name="connsiteY2" fmla="*/ 388215 h 1024128"/>
              <a:gd name="connsiteX3" fmla="*/ 2771 w 197887"/>
              <a:gd name="connsiteY3" fmla="*/ 696214 h 1024128"/>
              <a:gd name="connsiteX4" fmla="*/ 60727 w 197887"/>
              <a:gd name="connsiteY4" fmla="*/ 896112 h 1024128"/>
              <a:gd name="connsiteX5" fmla="*/ 5863 w 197887"/>
              <a:gd name="connsiteY5" fmla="*/ 1024128 h 1024128"/>
              <a:gd name="connsiteX0" fmla="*/ 206103 w 303250"/>
              <a:gd name="connsiteY0" fmla="*/ 0 h 1024128"/>
              <a:gd name="connsiteX1" fmla="*/ 81118 w 303250"/>
              <a:gd name="connsiteY1" fmla="*/ 174421 h 1024128"/>
              <a:gd name="connsiteX2" fmla="*/ 302796 w 303250"/>
              <a:gd name="connsiteY2" fmla="*/ 338960 h 1024128"/>
              <a:gd name="connsiteX3" fmla="*/ 10987 w 303250"/>
              <a:gd name="connsiteY3" fmla="*/ 696214 h 1024128"/>
              <a:gd name="connsiteX4" fmla="*/ 68943 w 303250"/>
              <a:gd name="connsiteY4" fmla="*/ 896112 h 1024128"/>
              <a:gd name="connsiteX5" fmla="*/ 14079 w 303250"/>
              <a:gd name="connsiteY5" fmla="*/ 1024128 h 1024128"/>
              <a:gd name="connsiteX0" fmla="*/ 201682 w 227125"/>
              <a:gd name="connsiteY0" fmla="*/ 0 h 1024128"/>
              <a:gd name="connsiteX1" fmla="*/ 76697 w 227125"/>
              <a:gd name="connsiteY1" fmla="*/ 174421 h 1024128"/>
              <a:gd name="connsiteX2" fmla="*/ 226505 w 227125"/>
              <a:gd name="connsiteY2" fmla="*/ 315240 h 1024128"/>
              <a:gd name="connsiteX3" fmla="*/ 6566 w 227125"/>
              <a:gd name="connsiteY3" fmla="*/ 696214 h 1024128"/>
              <a:gd name="connsiteX4" fmla="*/ 64522 w 227125"/>
              <a:gd name="connsiteY4" fmla="*/ 896112 h 1024128"/>
              <a:gd name="connsiteX5" fmla="*/ 9658 w 227125"/>
              <a:gd name="connsiteY5" fmla="*/ 1024128 h 1024128"/>
              <a:gd name="connsiteX0" fmla="*/ 201682 w 228516"/>
              <a:gd name="connsiteY0" fmla="*/ 0 h 1024128"/>
              <a:gd name="connsiteX1" fmla="*/ 120255 w 228516"/>
              <a:gd name="connsiteY1" fmla="*/ 118424 h 1024128"/>
              <a:gd name="connsiteX2" fmla="*/ 226505 w 228516"/>
              <a:gd name="connsiteY2" fmla="*/ 315240 h 1024128"/>
              <a:gd name="connsiteX3" fmla="*/ 6566 w 228516"/>
              <a:gd name="connsiteY3" fmla="*/ 696214 h 1024128"/>
              <a:gd name="connsiteX4" fmla="*/ 64522 w 228516"/>
              <a:gd name="connsiteY4" fmla="*/ 896112 h 1024128"/>
              <a:gd name="connsiteX5" fmla="*/ 9658 w 228516"/>
              <a:gd name="connsiteY5" fmla="*/ 1024128 h 1024128"/>
              <a:gd name="connsiteX0" fmla="*/ 192024 w 217094"/>
              <a:gd name="connsiteY0" fmla="*/ 0 h 1024128"/>
              <a:gd name="connsiteX1" fmla="*/ 110597 w 217094"/>
              <a:gd name="connsiteY1" fmla="*/ 118424 h 1024128"/>
              <a:gd name="connsiteX2" fmla="*/ 216847 w 217094"/>
              <a:gd name="connsiteY2" fmla="*/ 315240 h 1024128"/>
              <a:gd name="connsiteX3" fmla="*/ 74056 w 217094"/>
              <a:gd name="connsiteY3" fmla="*/ 507036 h 1024128"/>
              <a:gd name="connsiteX4" fmla="*/ 54864 w 217094"/>
              <a:gd name="connsiteY4" fmla="*/ 896112 h 1024128"/>
              <a:gd name="connsiteX5" fmla="*/ 0 w 217094"/>
              <a:gd name="connsiteY5" fmla="*/ 1024128 h 1024128"/>
              <a:gd name="connsiteX0" fmla="*/ 192024 w 217094"/>
              <a:gd name="connsiteY0" fmla="*/ 0 h 1024128"/>
              <a:gd name="connsiteX1" fmla="*/ 110597 w 217094"/>
              <a:gd name="connsiteY1" fmla="*/ 118424 h 1024128"/>
              <a:gd name="connsiteX2" fmla="*/ 216847 w 217094"/>
              <a:gd name="connsiteY2" fmla="*/ 315240 h 1024128"/>
              <a:gd name="connsiteX3" fmla="*/ 74056 w 217094"/>
              <a:gd name="connsiteY3" fmla="*/ 507036 h 1024128"/>
              <a:gd name="connsiteX4" fmla="*/ 122866 w 217094"/>
              <a:gd name="connsiteY4" fmla="*/ 788365 h 1024128"/>
              <a:gd name="connsiteX5" fmla="*/ 0 w 217094"/>
              <a:gd name="connsiteY5" fmla="*/ 1024128 h 1024128"/>
              <a:gd name="connsiteX0" fmla="*/ 192024 w 217847"/>
              <a:gd name="connsiteY0" fmla="*/ 0 h 1024128"/>
              <a:gd name="connsiteX1" fmla="*/ 110597 w 217847"/>
              <a:gd name="connsiteY1" fmla="*/ 118424 h 1024128"/>
              <a:gd name="connsiteX2" fmla="*/ 216847 w 217847"/>
              <a:gd name="connsiteY2" fmla="*/ 315240 h 1024128"/>
              <a:gd name="connsiteX3" fmla="*/ 33549 w 217847"/>
              <a:gd name="connsiteY3" fmla="*/ 535892 h 1024128"/>
              <a:gd name="connsiteX4" fmla="*/ 122866 w 217847"/>
              <a:gd name="connsiteY4" fmla="*/ 788365 h 1024128"/>
              <a:gd name="connsiteX5" fmla="*/ 0 w 217847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847" h="1024128">
                <a:moveTo>
                  <a:pt x="192024" y="0"/>
                </a:moveTo>
                <a:cubicBezTo>
                  <a:pt x="100584" y="160782"/>
                  <a:pt x="106460" y="65884"/>
                  <a:pt x="110597" y="118424"/>
                </a:cubicBezTo>
                <a:cubicBezTo>
                  <a:pt x="114734" y="170964"/>
                  <a:pt x="229688" y="245662"/>
                  <a:pt x="216847" y="315240"/>
                </a:cubicBezTo>
                <a:cubicBezTo>
                  <a:pt x="204006" y="384818"/>
                  <a:pt x="49212" y="457038"/>
                  <a:pt x="33549" y="535892"/>
                </a:cubicBezTo>
                <a:cubicBezTo>
                  <a:pt x="17886" y="614746"/>
                  <a:pt x="101530" y="760933"/>
                  <a:pt x="122866" y="788365"/>
                </a:cubicBezTo>
                <a:cubicBezTo>
                  <a:pt x="144202" y="815797"/>
                  <a:pt x="1524" y="1005840"/>
                  <a:pt x="0" y="102412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3B326DE-9A91-8E73-56B8-BA57ECEC12A7}"/>
              </a:ext>
            </a:extLst>
          </p:cNvPr>
          <p:cNvSpPr/>
          <p:nvPr/>
        </p:nvSpPr>
        <p:spPr>
          <a:xfrm>
            <a:off x="8000977" y="1700784"/>
            <a:ext cx="84047" cy="274613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47" h="274613">
                <a:moveTo>
                  <a:pt x="82319" y="0"/>
                </a:moveTo>
                <a:cubicBezTo>
                  <a:pt x="41933" y="56388"/>
                  <a:pt x="1547" y="112776"/>
                  <a:pt x="23" y="155448"/>
                </a:cubicBezTo>
                <a:cubicBezTo>
                  <a:pt x="-1501" y="198120"/>
                  <a:pt x="73175" y="256032"/>
                  <a:pt x="73175" y="256032"/>
                </a:cubicBezTo>
                <a:cubicBezTo>
                  <a:pt x="86891" y="275844"/>
                  <a:pt x="84605" y="275082"/>
                  <a:pt x="82319" y="274320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858752E-5278-F263-DCCA-70DD285527F7}"/>
              </a:ext>
            </a:extLst>
          </p:cNvPr>
          <p:cNvSpPr/>
          <p:nvPr/>
        </p:nvSpPr>
        <p:spPr>
          <a:xfrm>
            <a:off x="7239013" y="1524000"/>
            <a:ext cx="131258" cy="699637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B815BCD-BFD8-AD94-C890-36D6B5C59B0D}"/>
              </a:ext>
            </a:extLst>
          </p:cNvPr>
          <p:cNvSpPr/>
          <p:nvPr/>
        </p:nvSpPr>
        <p:spPr>
          <a:xfrm>
            <a:off x="7640965" y="1640792"/>
            <a:ext cx="128793" cy="483625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70BB454-5E5A-ED9D-9362-C288C292DEF7}"/>
              </a:ext>
            </a:extLst>
          </p:cNvPr>
          <p:cNvSpPr/>
          <p:nvPr/>
        </p:nvSpPr>
        <p:spPr>
          <a:xfrm>
            <a:off x="8007073" y="1514856"/>
            <a:ext cx="84047" cy="274613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47" h="274613">
                <a:moveTo>
                  <a:pt x="82319" y="0"/>
                </a:moveTo>
                <a:cubicBezTo>
                  <a:pt x="41933" y="56388"/>
                  <a:pt x="1547" y="112776"/>
                  <a:pt x="23" y="155448"/>
                </a:cubicBezTo>
                <a:cubicBezTo>
                  <a:pt x="-1501" y="198120"/>
                  <a:pt x="73175" y="256032"/>
                  <a:pt x="73175" y="256032"/>
                </a:cubicBezTo>
                <a:cubicBezTo>
                  <a:pt x="86891" y="275844"/>
                  <a:pt x="84605" y="275082"/>
                  <a:pt x="82319" y="27432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4A9F2718-2FC5-1ABB-17B6-077263497DF9}"/>
              </a:ext>
            </a:extLst>
          </p:cNvPr>
          <p:cNvSpPr/>
          <p:nvPr/>
        </p:nvSpPr>
        <p:spPr>
          <a:xfrm>
            <a:off x="7245109" y="1338072"/>
            <a:ext cx="131258" cy="699637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F133C80-E894-023E-C142-FE9B6901A6A9}"/>
              </a:ext>
            </a:extLst>
          </p:cNvPr>
          <p:cNvSpPr/>
          <p:nvPr/>
        </p:nvSpPr>
        <p:spPr>
          <a:xfrm>
            <a:off x="7647061" y="1454864"/>
            <a:ext cx="128793" cy="483625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91829EA-8703-7C96-AA1D-B8A4B3EA4E6E}"/>
              </a:ext>
            </a:extLst>
          </p:cNvPr>
          <p:cNvGrpSpPr/>
          <p:nvPr/>
        </p:nvGrpSpPr>
        <p:grpSpPr>
          <a:xfrm flipH="1">
            <a:off x="8799589" y="1511808"/>
            <a:ext cx="846011" cy="699637"/>
            <a:chOff x="7391413" y="1676400"/>
            <a:chExt cx="846011" cy="69963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B075A42-2ADE-4176-2970-0B46CF7BD9DA}"/>
                </a:ext>
              </a:extLst>
            </p:cNvPr>
            <p:cNvSpPr/>
            <p:nvPr/>
          </p:nvSpPr>
          <p:spPr>
            <a:xfrm>
              <a:off x="8153377" y="1853184"/>
              <a:ext cx="84047" cy="274613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47" h="274613">
                  <a:moveTo>
                    <a:pt x="82319" y="0"/>
                  </a:moveTo>
                  <a:cubicBezTo>
                    <a:pt x="41933" y="56388"/>
                    <a:pt x="1547" y="112776"/>
                    <a:pt x="23" y="155448"/>
                  </a:cubicBezTo>
                  <a:cubicBezTo>
                    <a:pt x="-1501" y="198120"/>
                    <a:pt x="73175" y="256032"/>
                    <a:pt x="73175" y="256032"/>
                  </a:cubicBezTo>
                  <a:cubicBezTo>
                    <a:pt x="86891" y="275844"/>
                    <a:pt x="84605" y="275082"/>
                    <a:pt x="82319" y="274320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DFEDE13-C71E-E94E-6827-93E21E995408}"/>
                </a:ext>
              </a:extLst>
            </p:cNvPr>
            <p:cNvSpPr/>
            <p:nvPr/>
          </p:nvSpPr>
          <p:spPr>
            <a:xfrm>
              <a:off x="7391413" y="1676400"/>
              <a:ext cx="131258" cy="699637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980290E-C191-383C-6467-A8B2B12F75FC}"/>
                </a:ext>
              </a:extLst>
            </p:cNvPr>
            <p:cNvSpPr/>
            <p:nvPr/>
          </p:nvSpPr>
          <p:spPr>
            <a:xfrm>
              <a:off x="7793365" y="1793192"/>
              <a:ext cx="128793" cy="483625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E395E58-A3C7-7FFC-FFF3-2E59C9F2359F}"/>
              </a:ext>
            </a:extLst>
          </p:cNvPr>
          <p:cNvGrpSpPr/>
          <p:nvPr/>
        </p:nvGrpSpPr>
        <p:grpSpPr>
          <a:xfrm flipH="1">
            <a:off x="8741677" y="1371600"/>
            <a:ext cx="846011" cy="699637"/>
            <a:chOff x="7391413" y="1676400"/>
            <a:chExt cx="846011" cy="699637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5ECC5B8-807B-1EB8-2351-FB935AADD782}"/>
                </a:ext>
              </a:extLst>
            </p:cNvPr>
            <p:cNvSpPr/>
            <p:nvPr/>
          </p:nvSpPr>
          <p:spPr>
            <a:xfrm>
              <a:off x="8153377" y="1853184"/>
              <a:ext cx="84047" cy="274613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47" h="274613">
                  <a:moveTo>
                    <a:pt x="82319" y="0"/>
                  </a:moveTo>
                  <a:cubicBezTo>
                    <a:pt x="41933" y="56388"/>
                    <a:pt x="1547" y="112776"/>
                    <a:pt x="23" y="155448"/>
                  </a:cubicBezTo>
                  <a:cubicBezTo>
                    <a:pt x="-1501" y="198120"/>
                    <a:pt x="73175" y="256032"/>
                    <a:pt x="73175" y="256032"/>
                  </a:cubicBezTo>
                  <a:cubicBezTo>
                    <a:pt x="86891" y="275844"/>
                    <a:pt x="84605" y="275082"/>
                    <a:pt x="82319" y="27432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901DFD3-97FA-DB27-74AA-1C9C9A4AFB91}"/>
                </a:ext>
              </a:extLst>
            </p:cNvPr>
            <p:cNvSpPr/>
            <p:nvPr/>
          </p:nvSpPr>
          <p:spPr>
            <a:xfrm>
              <a:off x="7391413" y="1676400"/>
              <a:ext cx="131258" cy="699637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B39447-DA13-70FD-0205-CEA72730E5C4}"/>
                </a:ext>
              </a:extLst>
            </p:cNvPr>
            <p:cNvSpPr/>
            <p:nvPr/>
          </p:nvSpPr>
          <p:spPr>
            <a:xfrm>
              <a:off x="7793365" y="1793192"/>
              <a:ext cx="128793" cy="483625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B8A5A10-C921-CB1C-604C-FC45D23A3F79}"/>
              </a:ext>
            </a:extLst>
          </p:cNvPr>
          <p:cNvSpPr txBox="1"/>
          <p:nvPr/>
        </p:nvSpPr>
        <p:spPr>
          <a:xfrm>
            <a:off x="809791" y="2026310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laser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CC246A-427E-76F2-39D9-D50D258E2325}"/>
              </a:ext>
            </a:extLst>
          </p:cNvPr>
          <p:cNvSpPr txBox="1"/>
          <p:nvPr/>
        </p:nvSpPr>
        <p:spPr>
          <a:xfrm rot="19036530">
            <a:off x="1901919" y="1325026"/>
            <a:ext cx="171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Dichroic filter</a:t>
            </a:r>
          </a:p>
        </p:txBody>
      </p:sp>
    </p:spTree>
    <p:extLst>
      <p:ext uri="{BB962C8B-B14F-4D97-AF65-F5344CB8AC3E}">
        <p14:creationId xmlns:p14="http://schemas.microsoft.com/office/powerpoint/2010/main" val="116583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67A6A-742D-DB81-FD6E-591394EAE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800BDE5-C4FC-99A4-A7AB-3733A6388944}"/>
              </a:ext>
            </a:extLst>
          </p:cNvPr>
          <p:cNvSpPr/>
          <p:nvPr/>
        </p:nvSpPr>
        <p:spPr>
          <a:xfrm>
            <a:off x="4593265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-up of a cell&#10;&#10;AI-generated content may be incorrect.">
            <a:extLst>
              <a:ext uri="{FF2B5EF4-FFF2-40B4-BE49-F238E27FC236}">
                <a16:creationId xmlns:a16="http://schemas.microsoft.com/office/drawing/2014/main" id="{9CD02464-0616-9F04-7E61-9A7C40372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75" y="967561"/>
            <a:ext cx="1193852" cy="145666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5C7FB0C-FF7B-B9FD-4DEE-4FA027894E8A}"/>
              </a:ext>
            </a:extLst>
          </p:cNvPr>
          <p:cNvSpPr/>
          <p:nvPr/>
        </p:nvSpPr>
        <p:spPr>
          <a:xfrm>
            <a:off x="6850913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189199-F3EB-6CD3-085B-21E2854BBACE}"/>
              </a:ext>
            </a:extLst>
          </p:cNvPr>
          <p:cNvSpPr/>
          <p:nvPr/>
        </p:nvSpPr>
        <p:spPr>
          <a:xfrm>
            <a:off x="9743290" y="967563"/>
            <a:ext cx="308344" cy="14566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C201E3-C884-F9FC-4A3E-ABD6FF61F39F}"/>
              </a:ext>
            </a:extLst>
          </p:cNvPr>
          <p:cNvSpPr/>
          <p:nvPr/>
        </p:nvSpPr>
        <p:spPr>
          <a:xfrm rot="16200000">
            <a:off x="2795203" y="207689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6125D6-5655-2570-3A65-0DBA68818555}"/>
              </a:ext>
            </a:extLst>
          </p:cNvPr>
          <p:cNvSpPr/>
          <p:nvPr/>
        </p:nvSpPr>
        <p:spPr>
          <a:xfrm rot="16200000">
            <a:off x="8863203" y="2076892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1DED66-424F-B9BB-AC3C-13C9F57DE520}"/>
              </a:ext>
            </a:extLst>
          </p:cNvPr>
          <p:cNvCxnSpPr>
            <a:cxnSpLocks/>
          </p:cNvCxnSpPr>
          <p:nvPr/>
        </p:nvCxnSpPr>
        <p:spPr>
          <a:xfrm rot="5400000" flipH="1">
            <a:off x="2934627" y="3474675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9DDBFE-D4E4-EB8F-E8AF-1954F873240F}"/>
              </a:ext>
            </a:extLst>
          </p:cNvPr>
          <p:cNvSpPr txBox="1"/>
          <p:nvPr/>
        </p:nvSpPr>
        <p:spPr>
          <a:xfrm>
            <a:off x="2211001" y="3898606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sensor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20C243-233D-C10D-259C-D49E87CD8EF7}"/>
              </a:ext>
            </a:extLst>
          </p:cNvPr>
          <p:cNvCxnSpPr>
            <a:cxnSpLocks/>
          </p:cNvCxnSpPr>
          <p:nvPr/>
        </p:nvCxnSpPr>
        <p:spPr>
          <a:xfrm rot="5400000" flipH="1">
            <a:off x="9011025" y="3467584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5EAC6B-34C0-CDFC-4FB7-D35E3603ED6F}"/>
              </a:ext>
            </a:extLst>
          </p:cNvPr>
          <p:cNvSpPr txBox="1"/>
          <p:nvPr/>
        </p:nvSpPr>
        <p:spPr>
          <a:xfrm>
            <a:off x="8280025" y="3891515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sensor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443B41F-557C-1E85-D2F7-B977F445DA72}"/>
              </a:ext>
            </a:extLst>
          </p:cNvPr>
          <p:cNvCxnSpPr>
            <a:cxnSpLocks/>
          </p:cNvCxnSpPr>
          <p:nvPr/>
        </p:nvCxnSpPr>
        <p:spPr>
          <a:xfrm>
            <a:off x="10460181" y="1126887"/>
            <a:ext cx="1080654" cy="1138007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EFAB97-40F2-DDCB-7B50-FEF298D77A83}"/>
              </a:ext>
            </a:extLst>
          </p:cNvPr>
          <p:cNvSpPr txBox="1"/>
          <p:nvPr/>
        </p:nvSpPr>
        <p:spPr>
          <a:xfrm rot="2836530">
            <a:off x="10447004" y="1305553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Galvo tilt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EEA3E-0EC2-5DDE-53B3-FB33B7A8B256}"/>
              </a:ext>
            </a:extLst>
          </p:cNvPr>
          <p:cNvCxnSpPr>
            <a:cxnSpLocks/>
          </p:cNvCxnSpPr>
          <p:nvPr/>
        </p:nvCxnSpPr>
        <p:spPr>
          <a:xfrm>
            <a:off x="8428830" y="1126887"/>
            <a:ext cx="1080654" cy="1138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772F24-6714-D276-CD83-7DC90F112372}"/>
              </a:ext>
            </a:extLst>
          </p:cNvPr>
          <p:cNvSpPr txBox="1"/>
          <p:nvPr/>
        </p:nvSpPr>
        <p:spPr>
          <a:xfrm rot="2836530">
            <a:off x="8289033" y="1405225"/>
            <a:ext cx="171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splitter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1BD888-CCF8-C52E-2C84-C00240548692}"/>
              </a:ext>
            </a:extLst>
          </p:cNvPr>
          <p:cNvSpPr/>
          <p:nvPr/>
        </p:nvSpPr>
        <p:spPr>
          <a:xfrm>
            <a:off x="6990462" y="1251578"/>
            <a:ext cx="2417837" cy="872840"/>
          </a:xfrm>
          <a:custGeom>
            <a:avLst/>
            <a:gdLst>
              <a:gd name="connsiteX0" fmla="*/ 0 w 2417837"/>
              <a:gd name="connsiteY0" fmla="*/ 0 h 872840"/>
              <a:gd name="connsiteX1" fmla="*/ 2417837 w 2417837"/>
              <a:gd name="connsiteY1" fmla="*/ 0 h 872840"/>
              <a:gd name="connsiteX2" fmla="*/ 2417837 w 2417837"/>
              <a:gd name="connsiteY2" fmla="*/ 872840 h 872840"/>
              <a:gd name="connsiteX3" fmla="*/ 0 w 2417837"/>
              <a:gd name="connsiteY3" fmla="*/ 872840 h 872840"/>
              <a:gd name="connsiteX4" fmla="*/ 0 w 2417837"/>
              <a:gd name="connsiteY4" fmla="*/ 0 h 872840"/>
              <a:gd name="connsiteX0" fmla="*/ 0 w 2417837"/>
              <a:gd name="connsiteY0" fmla="*/ 0 h 872840"/>
              <a:gd name="connsiteX1" fmla="*/ 1649741 w 2417837"/>
              <a:gd name="connsiteY1" fmla="*/ 18288 h 872840"/>
              <a:gd name="connsiteX2" fmla="*/ 2417837 w 2417837"/>
              <a:gd name="connsiteY2" fmla="*/ 872840 h 872840"/>
              <a:gd name="connsiteX3" fmla="*/ 0 w 2417837"/>
              <a:gd name="connsiteY3" fmla="*/ 872840 h 872840"/>
              <a:gd name="connsiteX4" fmla="*/ 0 w 2417837"/>
              <a:gd name="connsiteY4" fmla="*/ 0 h 8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7837" h="872840">
                <a:moveTo>
                  <a:pt x="0" y="0"/>
                </a:moveTo>
                <a:lnTo>
                  <a:pt x="1649741" y="18288"/>
                </a:lnTo>
                <a:lnTo>
                  <a:pt x="2417837" y="872840"/>
                </a:lnTo>
                <a:lnTo>
                  <a:pt x="0" y="872840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CB16B11E-DC71-FA39-D181-9E1949955C65}"/>
              </a:ext>
            </a:extLst>
          </p:cNvPr>
          <p:cNvSpPr/>
          <p:nvPr/>
        </p:nvSpPr>
        <p:spPr>
          <a:xfrm rot="16200000">
            <a:off x="3111488" y="1574362"/>
            <a:ext cx="1272761" cy="24305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1200"/>
              <a:gd name="connsiteX1" fmla="*/ 21600 w 21600"/>
              <a:gd name="connsiteY1" fmla="*/ 0 h 21200"/>
              <a:gd name="connsiteX2" fmla="*/ 21600 w 21600"/>
              <a:gd name="connsiteY2" fmla="*/ 17322 h 21200"/>
              <a:gd name="connsiteX3" fmla="*/ 14329 w 21600"/>
              <a:gd name="connsiteY3" fmla="*/ 18156 h 21200"/>
              <a:gd name="connsiteX4" fmla="*/ 0 w 21600"/>
              <a:gd name="connsiteY4" fmla="*/ 20172 h 21200"/>
              <a:gd name="connsiteX5" fmla="*/ 0 w 21600"/>
              <a:gd name="connsiteY5" fmla="*/ 0 h 21200"/>
              <a:gd name="connsiteX0" fmla="*/ 0 w 21600"/>
              <a:gd name="connsiteY0" fmla="*/ 0 h 21837"/>
              <a:gd name="connsiteX1" fmla="*/ 21600 w 21600"/>
              <a:gd name="connsiteY1" fmla="*/ 0 h 21837"/>
              <a:gd name="connsiteX2" fmla="*/ 21600 w 21600"/>
              <a:gd name="connsiteY2" fmla="*/ 17322 h 21837"/>
              <a:gd name="connsiteX3" fmla="*/ 14329 w 21600"/>
              <a:gd name="connsiteY3" fmla="*/ 18156 h 21837"/>
              <a:gd name="connsiteX4" fmla="*/ 7355 w 21600"/>
              <a:gd name="connsiteY4" fmla="*/ 20427 h 21837"/>
              <a:gd name="connsiteX5" fmla="*/ 0 w 21600"/>
              <a:gd name="connsiteY5" fmla="*/ 20172 h 21837"/>
              <a:gd name="connsiteX6" fmla="*/ 0 w 21600"/>
              <a:gd name="connsiteY6" fmla="*/ 0 h 21837"/>
              <a:gd name="connsiteX0" fmla="*/ 0 w 21600"/>
              <a:gd name="connsiteY0" fmla="*/ 0 h 20899"/>
              <a:gd name="connsiteX1" fmla="*/ 21600 w 21600"/>
              <a:gd name="connsiteY1" fmla="*/ 0 h 20899"/>
              <a:gd name="connsiteX2" fmla="*/ 21600 w 21600"/>
              <a:gd name="connsiteY2" fmla="*/ 17322 h 20899"/>
              <a:gd name="connsiteX3" fmla="*/ 14329 w 21600"/>
              <a:gd name="connsiteY3" fmla="*/ 18156 h 20899"/>
              <a:gd name="connsiteX4" fmla="*/ 6628 w 21600"/>
              <a:gd name="connsiteY4" fmla="*/ 13614 h 20899"/>
              <a:gd name="connsiteX5" fmla="*/ 0 w 21600"/>
              <a:gd name="connsiteY5" fmla="*/ 20172 h 20899"/>
              <a:gd name="connsiteX6" fmla="*/ 0 w 21600"/>
              <a:gd name="connsiteY6" fmla="*/ 0 h 20899"/>
              <a:gd name="connsiteX0" fmla="*/ 0 w 21600"/>
              <a:gd name="connsiteY0" fmla="*/ 0 h 23688"/>
              <a:gd name="connsiteX1" fmla="*/ 21600 w 21600"/>
              <a:gd name="connsiteY1" fmla="*/ 0 h 23688"/>
              <a:gd name="connsiteX2" fmla="*/ 21600 w 21600"/>
              <a:gd name="connsiteY2" fmla="*/ 17322 h 23688"/>
              <a:gd name="connsiteX3" fmla="*/ 14038 w 21600"/>
              <a:gd name="connsiteY3" fmla="*/ 23671 h 23688"/>
              <a:gd name="connsiteX4" fmla="*/ 6628 w 21600"/>
              <a:gd name="connsiteY4" fmla="*/ 13614 h 23688"/>
              <a:gd name="connsiteX5" fmla="*/ 0 w 21600"/>
              <a:gd name="connsiteY5" fmla="*/ 20172 h 23688"/>
              <a:gd name="connsiteX6" fmla="*/ 0 w 21600"/>
              <a:gd name="connsiteY6" fmla="*/ 0 h 23688"/>
              <a:gd name="connsiteX0" fmla="*/ 0 w 21600"/>
              <a:gd name="connsiteY0" fmla="*/ 0 h 23985"/>
              <a:gd name="connsiteX1" fmla="*/ 21600 w 21600"/>
              <a:gd name="connsiteY1" fmla="*/ 0 h 23985"/>
              <a:gd name="connsiteX2" fmla="*/ 21600 w 21600"/>
              <a:gd name="connsiteY2" fmla="*/ 17322 h 23985"/>
              <a:gd name="connsiteX3" fmla="*/ 19415 w 21600"/>
              <a:gd name="connsiteY3" fmla="*/ 21076 h 23985"/>
              <a:gd name="connsiteX4" fmla="*/ 14038 w 21600"/>
              <a:gd name="connsiteY4" fmla="*/ 23671 h 23985"/>
              <a:gd name="connsiteX5" fmla="*/ 6628 w 21600"/>
              <a:gd name="connsiteY5" fmla="*/ 13614 h 23985"/>
              <a:gd name="connsiteX6" fmla="*/ 0 w 21600"/>
              <a:gd name="connsiteY6" fmla="*/ 20172 h 23985"/>
              <a:gd name="connsiteX7" fmla="*/ 0 w 21600"/>
              <a:gd name="connsiteY7" fmla="*/ 0 h 23985"/>
              <a:gd name="connsiteX0" fmla="*/ 0 w 21600"/>
              <a:gd name="connsiteY0" fmla="*/ 0 h 23847"/>
              <a:gd name="connsiteX1" fmla="*/ 21600 w 21600"/>
              <a:gd name="connsiteY1" fmla="*/ 0 h 23847"/>
              <a:gd name="connsiteX2" fmla="*/ 21600 w 21600"/>
              <a:gd name="connsiteY2" fmla="*/ 17322 h 23847"/>
              <a:gd name="connsiteX3" fmla="*/ 18398 w 21600"/>
              <a:gd name="connsiteY3" fmla="*/ 18156 h 23847"/>
              <a:gd name="connsiteX4" fmla="*/ 14038 w 21600"/>
              <a:gd name="connsiteY4" fmla="*/ 23671 h 23847"/>
              <a:gd name="connsiteX5" fmla="*/ 6628 w 21600"/>
              <a:gd name="connsiteY5" fmla="*/ 13614 h 23847"/>
              <a:gd name="connsiteX6" fmla="*/ 0 w 21600"/>
              <a:gd name="connsiteY6" fmla="*/ 20172 h 23847"/>
              <a:gd name="connsiteX7" fmla="*/ 0 w 21600"/>
              <a:gd name="connsiteY7" fmla="*/ 0 h 23847"/>
              <a:gd name="connsiteX0" fmla="*/ 0 w 21600"/>
              <a:gd name="connsiteY0" fmla="*/ 0 h 22282"/>
              <a:gd name="connsiteX1" fmla="*/ 21600 w 21600"/>
              <a:gd name="connsiteY1" fmla="*/ 0 h 22282"/>
              <a:gd name="connsiteX2" fmla="*/ 21600 w 21600"/>
              <a:gd name="connsiteY2" fmla="*/ 17322 h 22282"/>
              <a:gd name="connsiteX3" fmla="*/ 18398 w 21600"/>
              <a:gd name="connsiteY3" fmla="*/ 18156 h 22282"/>
              <a:gd name="connsiteX4" fmla="*/ 11277 w 21600"/>
              <a:gd name="connsiteY4" fmla="*/ 22049 h 22282"/>
              <a:gd name="connsiteX5" fmla="*/ 6628 w 21600"/>
              <a:gd name="connsiteY5" fmla="*/ 13614 h 22282"/>
              <a:gd name="connsiteX6" fmla="*/ 0 w 21600"/>
              <a:gd name="connsiteY6" fmla="*/ 20172 h 22282"/>
              <a:gd name="connsiteX7" fmla="*/ 0 w 21600"/>
              <a:gd name="connsiteY7" fmla="*/ 0 h 22282"/>
              <a:gd name="connsiteX0" fmla="*/ 0 w 21600"/>
              <a:gd name="connsiteY0" fmla="*/ 0 h 22244"/>
              <a:gd name="connsiteX1" fmla="*/ 21600 w 21600"/>
              <a:gd name="connsiteY1" fmla="*/ 0 h 22244"/>
              <a:gd name="connsiteX2" fmla="*/ 21600 w 21600"/>
              <a:gd name="connsiteY2" fmla="*/ 17322 h 22244"/>
              <a:gd name="connsiteX3" fmla="*/ 18398 w 21600"/>
              <a:gd name="connsiteY3" fmla="*/ 17183 h 22244"/>
              <a:gd name="connsiteX4" fmla="*/ 11277 w 21600"/>
              <a:gd name="connsiteY4" fmla="*/ 22049 h 22244"/>
              <a:gd name="connsiteX5" fmla="*/ 6628 w 21600"/>
              <a:gd name="connsiteY5" fmla="*/ 13614 h 22244"/>
              <a:gd name="connsiteX6" fmla="*/ 0 w 21600"/>
              <a:gd name="connsiteY6" fmla="*/ 20172 h 22244"/>
              <a:gd name="connsiteX7" fmla="*/ 0 w 21600"/>
              <a:gd name="connsiteY7" fmla="*/ 0 h 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" h="22244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21236" y="20835"/>
                  <a:pt x="19658" y="16125"/>
                  <a:pt x="18398" y="17183"/>
                </a:cubicBezTo>
                <a:cubicBezTo>
                  <a:pt x="17138" y="18241"/>
                  <a:pt x="13408" y="23293"/>
                  <a:pt x="11277" y="22049"/>
                </a:cubicBezTo>
                <a:cubicBezTo>
                  <a:pt x="8903" y="22567"/>
                  <a:pt x="9016" y="13278"/>
                  <a:pt x="6628" y="13614"/>
                </a:cubicBezTo>
                <a:cubicBezTo>
                  <a:pt x="4240" y="13950"/>
                  <a:pt x="1226" y="23576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1AAE0B-5EBD-FE1D-9BF8-B4E95C00F0CF}"/>
              </a:ext>
            </a:extLst>
          </p:cNvPr>
          <p:cNvSpPr txBox="1"/>
          <p:nvPr/>
        </p:nvSpPr>
        <p:spPr>
          <a:xfrm>
            <a:off x="2993834" y="2316901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2DD02E-0C1D-6850-ED5C-BC504A71893B}"/>
              </a:ext>
            </a:extLst>
          </p:cNvPr>
          <p:cNvSpPr txBox="1"/>
          <p:nvPr/>
        </p:nvSpPr>
        <p:spPr>
          <a:xfrm>
            <a:off x="10231364" y="3164284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laser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BB652D-3091-D9EE-9587-0EDCAE0BC809}"/>
              </a:ext>
            </a:extLst>
          </p:cNvPr>
          <p:cNvSpPr txBox="1"/>
          <p:nvPr/>
        </p:nvSpPr>
        <p:spPr>
          <a:xfrm>
            <a:off x="809791" y="2026310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laser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302CAF-26C6-BAC2-F985-477C6C2DC164}"/>
              </a:ext>
            </a:extLst>
          </p:cNvPr>
          <p:cNvCxnSpPr>
            <a:cxnSpLocks/>
          </p:cNvCxnSpPr>
          <p:nvPr/>
        </p:nvCxnSpPr>
        <p:spPr>
          <a:xfrm rot="16200000">
            <a:off x="2388670" y="1098211"/>
            <a:ext cx="1080654" cy="11380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8E4822-0C8E-3B0B-35F4-2C816002100C}"/>
              </a:ext>
            </a:extLst>
          </p:cNvPr>
          <p:cNvCxnSpPr>
            <a:cxnSpLocks/>
          </p:cNvCxnSpPr>
          <p:nvPr/>
        </p:nvCxnSpPr>
        <p:spPr>
          <a:xfrm rot="16200000">
            <a:off x="7816351" y="1666896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01B6E2-3DB4-47B4-06B2-37041717B143}"/>
              </a:ext>
            </a:extLst>
          </p:cNvPr>
          <p:cNvCxnSpPr>
            <a:cxnSpLocks/>
          </p:cNvCxnSpPr>
          <p:nvPr/>
        </p:nvCxnSpPr>
        <p:spPr>
          <a:xfrm rot="16200000">
            <a:off x="8188207" y="1666896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8516E88-4976-4A6A-07BA-B4E9652FED29}"/>
              </a:ext>
            </a:extLst>
          </p:cNvPr>
          <p:cNvSpPr txBox="1"/>
          <p:nvPr/>
        </p:nvSpPr>
        <p:spPr>
          <a:xfrm>
            <a:off x="5170531" y="2357497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3FF4169-D6E4-96B4-F412-B144D2ABCDE2}"/>
              </a:ext>
            </a:extLst>
          </p:cNvPr>
          <p:cNvGrpSpPr/>
          <p:nvPr/>
        </p:nvGrpSpPr>
        <p:grpSpPr>
          <a:xfrm>
            <a:off x="6094561" y="1251578"/>
            <a:ext cx="894338" cy="872840"/>
            <a:chOff x="5843440" y="1251578"/>
            <a:chExt cx="1145459" cy="87284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11C8480-0725-50B7-3571-7018A4694116}"/>
                </a:ext>
              </a:extLst>
            </p:cNvPr>
            <p:cNvSpPr/>
            <p:nvPr/>
          </p:nvSpPr>
          <p:spPr>
            <a:xfrm rot="16200000">
              <a:off x="5979750" y="1115268"/>
              <a:ext cx="872840" cy="1145459"/>
            </a:xfrm>
            <a:prstGeom prst="triangl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ABF858F-F43F-0E68-A3DD-2D19C7F50B77}"/>
                </a:ext>
              </a:extLst>
            </p:cNvPr>
            <p:cNvGrpSpPr/>
            <p:nvPr/>
          </p:nvGrpSpPr>
          <p:grpSpPr>
            <a:xfrm flipH="1">
              <a:off x="6332646" y="1336878"/>
              <a:ext cx="416563" cy="699637"/>
              <a:chOff x="7391413" y="1641678"/>
              <a:chExt cx="530745" cy="699637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D26102E-E3B8-13D4-7758-46D523B40F33}"/>
                  </a:ext>
                </a:extLst>
              </p:cNvPr>
              <p:cNvSpPr/>
              <p:nvPr/>
            </p:nvSpPr>
            <p:spPr>
              <a:xfrm>
                <a:off x="7391413" y="1641678"/>
                <a:ext cx="131259" cy="699637"/>
              </a:xfrm>
              <a:custGeom>
                <a:avLst/>
                <a:gdLst>
                  <a:gd name="connsiteX0" fmla="*/ 82319 w 84047"/>
                  <a:gd name="connsiteY0" fmla="*/ 0 h 274613"/>
                  <a:gd name="connsiteX1" fmla="*/ 23 w 84047"/>
                  <a:gd name="connsiteY1" fmla="*/ 155448 h 274613"/>
                  <a:gd name="connsiteX2" fmla="*/ 73175 w 84047"/>
                  <a:gd name="connsiteY2" fmla="*/ 256032 h 274613"/>
                  <a:gd name="connsiteX3" fmla="*/ 82319 w 84047"/>
                  <a:gd name="connsiteY3" fmla="*/ 274320 h 274613"/>
                  <a:gd name="connsiteX0" fmla="*/ 82319 w 82319"/>
                  <a:gd name="connsiteY0" fmla="*/ 0 h 256032"/>
                  <a:gd name="connsiteX1" fmla="*/ 23 w 82319"/>
                  <a:gd name="connsiteY1" fmla="*/ 155448 h 256032"/>
                  <a:gd name="connsiteX2" fmla="*/ 73175 w 82319"/>
                  <a:gd name="connsiteY2" fmla="*/ 256032 h 256032"/>
                  <a:gd name="connsiteX0" fmla="*/ 82298 w 84110"/>
                  <a:gd name="connsiteY0" fmla="*/ 0 h 281814"/>
                  <a:gd name="connsiteX1" fmla="*/ 2 w 84110"/>
                  <a:gd name="connsiteY1" fmla="*/ 155448 h 281814"/>
                  <a:gd name="connsiteX2" fmla="*/ 84110 w 84110"/>
                  <a:gd name="connsiteY2" fmla="*/ 281814 h 281814"/>
                  <a:gd name="connsiteX0" fmla="*/ 76820 w 78632"/>
                  <a:gd name="connsiteY0" fmla="*/ 0 h 281814"/>
                  <a:gd name="connsiteX1" fmla="*/ 2 w 78632"/>
                  <a:gd name="connsiteY1" fmla="*/ 144398 h 281814"/>
                  <a:gd name="connsiteX2" fmla="*/ 78632 w 78632"/>
                  <a:gd name="connsiteY2" fmla="*/ 281814 h 281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32" h="281814">
                    <a:moveTo>
                      <a:pt x="76820" y="0"/>
                    </a:moveTo>
                    <a:cubicBezTo>
                      <a:pt x="36434" y="56388"/>
                      <a:pt x="-300" y="97429"/>
                      <a:pt x="2" y="144398"/>
                    </a:cubicBezTo>
                    <a:cubicBezTo>
                      <a:pt x="304" y="191367"/>
                      <a:pt x="78632" y="281814"/>
                      <a:pt x="78632" y="281814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2916E93-40DF-4B76-7D5A-A4E21E9FDDDD}"/>
                  </a:ext>
                </a:extLst>
              </p:cNvPr>
              <p:cNvSpPr/>
              <p:nvPr/>
            </p:nvSpPr>
            <p:spPr>
              <a:xfrm>
                <a:off x="7793365" y="1764257"/>
                <a:ext cx="128793" cy="483625"/>
              </a:xfrm>
              <a:custGeom>
                <a:avLst/>
                <a:gdLst>
                  <a:gd name="connsiteX0" fmla="*/ 82319 w 84047"/>
                  <a:gd name="connsiteY0" fmla="*/ 0 h 274613"/>
                  <a:gd name="connsiteX1" fmla="*/ 23 w 84047"/>
                  <a:gd name="connsiteY1" fmla="*/ 155448 h 274613"/>
                  <a:gd name="connsiteX2" fmla="*/ 73175 w 84047"/>
                  <a:gd name="connsiteY2" fmla="*/ 256032 h 274613"/>
                  <a:gd name="connsiteX3" fmla="*/ 82319 w 84047"/>
                  <a:gd name="connsiteY3" fmla="*/ 274320 h 274613"/>
                  <a:gd name="connsiteX0" fmla="*/ 82319 w 82319"/>
                  <a:gd name="connsiteY0" fmla="*/ 0 h 256032"/>
                  <a:gd name="connsiteX1" fmla="*/ 23 w 82319"/>
                  <a:gd name="connsiteY1" fmla="*/ 155448 h 256032"/>
                  <a:gd name="connsiteX2" fmla="*/ 73175 w 82319"/>
                  <a:gd name="connsiteY2" fmla="*/ 256032 h 256032"/>
                  <a:gd name="connsiteX0" fmla="*/ 82298 w 84110"/>
                  <a:gd name="connsiteY0" fmla="*/ 0 h 281814"/>
                  <a:gd name="connsiteX1" fmla="*/ 2 w 84110"/>
                  <a:gd name="connsiteY1" fmla="*/ 155448 h 281814"/>
                  <a:gd name="connsiteX2" fmla="*/ 84110 w 84110"/>
                  <a:gd name="connsiteY2" fmla="*/ 281814 h 281814"/>
                  <a:gd name="connsiteX0" fmla="*/ 76820 w 78632"/>
                  <a:gd name="connsiteY0" fmla="*/ 0 h 281814"/>
                  <a:gd name="connsiteX1" fmla="*/ 2 w 78632"/>
                  <a:gd name="connsiteY1" fmla="*/ 144398 h 281814"/>
                  <a:gd name="connsiteX2" fmla="*/ 78632 w 78632"/>
                  <a:gd name="connsiteY2" fmla="*/ 281814 h 281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632" h="281814">
                    <a:moveTo>
                      <a:pt x="76820" y="0"/>
                    </a:moveTo>
                    <a:cubicBezTo>
                      <a:pt x="36434" y="56388"/>
                      <a:pt x="-300" y="97429"/>
                      <a:pt x="2" y="144398"/>
                    </a:cubicBezTo>
                    <a:cubicBezTo>
                      <a:pt x="304" y="191367"/>
                      <a:pt x="78632" y="281814"/>
                      <a:pt x="78632" y="281814"/>
                    </a:cubicBezTo>
                  </a:path>
                </a:pathLst>
              </a:custGeom>
              <a:noFill/>
              <a:ln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7" name="Rectangle 35">
            <a:extLst>
              <a:ext uri="{FF2B5EF4-FFF2-40B4-BE49-F238E27FC236}">
                <a16:creationId xmlns:a16="http://schemas.microsoft.com/office/drawing/2014/main" id="{410E13EF-3100-F4BB-ECA9-DFE10825549A}"/>
              </a:ext>
            </a:extLst>
          </p:cNvPr>
          <p:cNvSpPr/>
          <p:nvPr/>
        </p:nvSpPr>
        <p:spPr>
          <a:xfrm rot="16200000" flipH="1">
            <a:off x="2160359" y="1637890"/>
            <a:ext cx="1520582" cy="872840"/>
          </a:xfrm>
          <a:custGeom>
            <a:avLst/>
            <a:gdLst>
              <a:gd name="connsiteX0" fmla="*/ 0 w 2352686"/>
              <a:gd name="connsiteY0" fmla="*/ 0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0 w 2352686"/>
              <a:gd name="connsiteY4" fmla="*/ 0 h 872840"/>
              <a:gd name="connsiteX0" fmla="*/ 969264 w 2352686"/>
              <a:gd name="connsiteY0" fmla="*/ 9144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969264 w 2352686"/>
              <a:gd name="connsiteY4" fmla="*/ 9144 h 872840"/>
              <a:gd name="connsiteX0" fmla="*/ 914400 w 2297822"/>
              <a:gd name="connsiteY0" fmla="*/ 9144 h 872840"/>
              <a:gd name="connsiteX1" fmla="*/ 2297822 w 2297822"/>
              <a:gd name="connsiteY1" fmla="*/ 0 h 872840"/>
              <a:gd name="connsiteX2" fmla="*/ 2297822 w 2297822"/>
              <a:gd name="connsiteY2" fmla="*/ 872840 h 872840"/>
              <a:gd name="connsiteX3" fmla="*/ 0 w 2297822"/>
              <a:gd name="connsiteY3" fmla="*/ 863696 h 872840"/>
              <a:gd name="connsiteX4" fmla="*/ 914400 w 2297822"/>
              <a:gd name="connsiteY4" fmla="*/ 9144 h 872840"/>
              <a:gd name="connsiteX0" fmla="*/ 137160 w 1520582"/>
              <a:gd name="connsiteY0" fmla="*/ 9144 h 872840"/>
              <a:gd name="connsiteX1" fmla="*/ 1520582 w 1520582"/>
              <a:gd name="connsiteY1" fmla="*/ 0 h 872840"/>
              <a:gd name="connsiteX2" fmla="*/ 1520582 w 1520582"/>
              <a:gd name="connsiteY2" fmla="*/ 872840 h 872840"/>
              <a:gd name="connsiteX3" fmla="*/ 0 w 1520582"/>
              <a:gd name="connsiteY3" fmla="*/ 863696 h 872840"/>
              <a:gd name="connsiteX4" fmla="*/ 137160 w 1520582"/>
              <a:gd name="connsiteY4" fmla="*/ 9144 h 872840"/>
              <a:gd name="connsiteX0" fmla="*/ 795528 w 1520582"/>
              <a:gd name="connsiteY0" fmla="*/ 18288 h 872840"/>
              <a:gd name="connsiteX1" fmla="*/ 1520582 w 1520582"/>
              <a:gd name="connsiteY1" fmla="*/ 0 h 872840"/>
              <a:gd name="connsiteX2" fmla="*/ 1520582 w 1520582"/>
              <a:gd name="connsiteY2" fmla="*/ 872840 h 872840"/>
              <a:gd name="connsiteX3" fmla="*/ 0 w 1520582"/>
              <a:gd name="connsiteY3" fmla="*/ 863696 h 872840"/>
              <a:gd name="connsiteX4" fmla="*/ 795528 w 1520582"/>
              <a:gd name="connsiteY4" fmla="*/ 18288 h 8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582" h="872840">
                <a:moveTo>
                  <a:pt x="795528" y="18288"/>
                </a:moveTo>
                <a:lnTo>
                  <a:pt x="1520582" y="0"/>
                </a:lnTo>
                <a:lnTo>
                  <a:pt x="1520582" y="872840"/>
                </a:lnTo>
                <a:lnTo>
                  <a:pt x="0" y="863696"/>
                </a:lnTo>
                <a:lnTo>
                  <a:pt x="795528" y="18288"/>
                </a:lnTo>
                <a:close/>
              </a:path>
            </a:pathLst>
          </a:cu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88136F79-AA37-988C-67BC-E31F575351CB}"/>
              </a:ext>
            </a:extLst>
          </p:cNvPr>
          <p:cNvSpPr/>
          <p:nvPr/>
        </p:nvSpPr>
        <p:spPr>
          <a:xfrm rot="10800000" flipH="1">
            <a:off x="2505396" y="2834193"/>
            <a:ext cx="872840" cy="1120053"/>
          </a:xfrm>
          <a:prstGeom prst="triangle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3D5BC24-69A8-F2A6-8213-5A9757CBBFB6}"/>
              </a:ext>
            </a:extLst>
          </p:cNvPr>
          <p:cNvSpPr/>
          <p:nvPr/>
        </p:nvSpPr>
        <p:spPr>
          <a:xfrm rot="5400000">
            <a:off x="2910678" y="3498731"/>
            <a:ext cx="64502" cy="274613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047" h="274613">
                <a:moveTo>
                  <a:pt x="82319" y="0"/>
                </a:moveTo>
                <a:cubicBezTo>
                  <a:pt x="41933" y="56388"/>
                  <a:pt x="1547" y="112776"/>
                  <a:pt x="23" y="155448"/>
                </a:cubicBezTo>
                <a:cubicBezTo>
                  <a:pt x="-1501" y="198120"/>
                  <a:pt x="73175" y="256032"/>
                  <a:pt x="73175" y="256032"/>
                </a:cubicBezTo>
                <a:cubicBezTo>
                  <a:pt x="86891" y="275844"/>
                  <a:pt x="84605" y="275082"/>
                  <a:pt x="82319" y="27432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C3BDE16-7DC6-F568-9845-31F7DDBE145B}"/>
              </a:ext>
            </a:extLst>
          </p:cNvPr>
          <p:cNvSpPr/>
          <p:nvPr/>
        </p:nvSpPr>
        <p:spPr>
          <a:xfrm rot="5400000">
            <a:off x="2891556" y="2719562"/>
            <a:ext cx="100735" cy="699637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65EB371-696B-D550-799B-E07DA45F41A6}"/>
              </a:ext>
            </a:extLst>
          </p:cNvPr>
          <p:cNvSpPr/>
          <p:nvPr/>
        </p:nvSpPr>
        <p:spPr>
          <a:xfrm rot="5400000">
            <a:off x="2883716" y="3135102"/>
            <a:ext cx="98843" cy="483625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32" h="281814">
                <a:moveTo>
                  <a:pt x="76820" y="0"/>
                </a:moveTo>
                <a:cubicBezTo>
                  <a:pt x="36434" y="56388"/>
                  <a:pt x="-300" y="97429"/>
                  <a:pt x="2" y="144398"/>
                </a:cubicBezTo>
                <a:cubicBezTo>
                  <a:pt x="304" y="191367"/>
                  <a:pt x="78632" y="281814"/>
                  <a:pt x="78632" y="281814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FFC4AFA-4A1C-695F-2FCA-4220CCBEC33A}"/>
              </a:ext>
            </a:extLst>
          </p:cNvPr>
          <p:cNvGrpSpPr/>
          <p:nvPr/>
        </p:nvGrpSpPr>
        <p:grpSpPr>
          <a:xfrm rot="5400000">
            <a:off x="8433746" y="2957798"/>
            <a:ext cx="1120053" cy="872840"/>
            <a:chOff x="7156687" y="1403978"/>
            <a:chExt cx="1459436" cy="872840"/>
          </a:xfrm>
        </p:grpSpPr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38FDA6E8-3148-C23A-311D-DE2280E1292A}"/>
                </a:ext>
              </a:extLst>
            </p:cNvPr>
            <p:cNvSpPr/>
            <p:nvPr/>
          </p:nvSpPr>
          <p:spPr>
            <a:xfrm rot="5400000" flipH="1">
              <a:off x="7449985" y="1110680"/>
              <a:ext cx="872840" cy="1459436"/>
            </a:xfrm>
            <a:prstGeom prst="triangl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AAA6E1-6E1E-D178-2178-1DF6BA238096}"/>
                </a:ext>
              </a:extLst>
            </p:cNvPr>
            <p:cNvSpPr/>
            <p:nvPr/>
          </p:nvSpPr>
          <p:spPr>
            <a:xfrm>
              <a:off x="8159473" y="1667256"/>
              <a:ext cx="84047" cy="274613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047" h="274613">
                  <a:moveTo>
                    <a:pt x="82319" y="0"/>
                  </a:moveTo>
                  <a:cubicBezTo>
                    <a:pt x="41933" y="56388"/>
                    <a:pt x="1547" y="112776"/>
                    <a:pt x="23" y="155448"/>
                  </a:cubicBezTo>
                  <a:cubicBezTo>
                    <a:pt x="-1501" y="198120"/>
                    <a:pt x="73175" y="256032"/>
                    <a:pt x="73175" y="256032"/>
                  </a:cubicBezTo>
                  <a:cubicBezTo>
                    <a:pt x="86891" y="275844"/>
                    <a:pt x="84605" y="275082"/>
                    <a:pt x="82319" y="27432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11A83D2-1F05-8162-E359-3F598A282CE9}"/>
                </a:ext>
              </a:extLst>
            </p:cNvPr>
            <p:cNvSpPr/>
            <p:nvPr/>
          </p:nvSpPr>
          <p:spPr>
            <a:xfrm>
              <a:off x="7397509" y="1490472"/>
              <a:ext cx="131258" cy="699637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834313C-85E8-B8E0-9364-C048094FB29D}"/>
                </a:ext>
              </a:extLst>
            </p:cNvPr>
            <p:cNvSpPr/>
            <p:nvPr/>
          </p:nvSpPr>
          <p:spPr>
            <a:xfrm>
              <a:off x="7799461" y="1607264"/>
              <a:ext cx="128793" cy="483625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632" h="281814">
                  <a:moveTo>
                    <a:pt x="76820" y="0"/>
                  </a:moveTo>
                  <a:cubicBezTo>
                    <a:pt x="36434" y="56388"/>
                    <a:pt x="-300" y="97429"/>
                    <a:pt x="2" y="144398"/>
                  </a:cubicBezTo>
                  <a:cubicBezTo>
                    <a:pt x="304" y="191367"/>
                    <a:pt x="78632" y="281814"/>
                    <a:pt x="78632" y="281814"/>
                  </a:cubicBezTo>
                </a:path>
              </a:pathLst>
            </a:custGeom>
            <a:noFill/>
            <a:ln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E9C704E-C989-116C-0578-13AE093BE95E}"/>
              </a:ext>
            </a:extLst>
          </p:cNvPr>
          <p:cNvCxnSpPr>
            <a:cxnSpLocks/>
          </p:cNvCxnSpPr>
          <p:nvPr/>
        </p:nvCxnSpPr>
        <p:spPr>
          <a:xfrm rot="16200000">
            <a:off x="7072639" y="1666896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EA86B62-E142-20CB-F34B-38A2646E6B02}"/>
              </a:ext>
            </a:extLst>
          </p:cNvPr>
          <p:cNvCxnSpPr>
            <a:cxnSpLocks/>
          </p:cNvCxnSpPr>
          <p:nvPr/>
        </p:nvCxnSpPr>
        <p:spPr>
          <a:xfrm rot="16200000">
            <a:off x="7444495" y="1666896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35">
            <a:extLst>
              <a:ext uri="{FF2B5EF4-FFF2-40B4-BE49-F238E27FC236}">
                <a16:creationId xmlns:a16="http://schemas.microsoft.com/office/drawing/2014/main" id="{0D4ABAEC-3B51-EA40-2875-F57557AE8581}"/>
              </a:ext>
            </a:extLst>
          </p:cNvPr>
          <p:cNvSpPr/>
          <p:nvPr/>
        </p:nvSpPr>
        <p:spPr>
          <a:xfrm rot="5400000">
            <a:off x="8223831" y="1637890"/>
            <a:ext cx="1520582" cy="872840"/>
          </a:xfrm>
          <a:custGeom>
            <a:avLst/>
            <a:gdLst>
              <a:gd name="connsiteX0" fmla="*/ 0 w 2352686"/>
              <a:gd name="connsiteY0" fmla="*/ 0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0 w 2352686"/>
              <a:gd name="connsiteY4" fmla="*/ 0 h 872840"/>
              <a:gd name="connsiteX0" fmla="*/ 969264 w 2352686"/>
              <a:gd name="connsiteY0" fmla="*/ 9144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969264 w 2352686"/>
              <a:gd name="connsiteY4" fmla="*/ 9144 h 872840"/>
              <a:gd name="connsiteX0" fmla="*/ 914400 w 2297822"/>
              <a:gd name="connsiteY0" fmla="*/ 9144 h 872840"/>
              <a:gd name="connsiteX1" fmla="*/ 2297822 w 2297822"/>
              <a:gd name="connsiteY1" fmla="*/ 0 h 872840"/>
              <a:gd name="connsiteX2" fmla="*/ 2297822 w 2297822"/>
              <a:gd name="connsiteY2" fmla="*/ 872840 h 872840"/>
              <a:gd name="connsiteX3" fmla="*/ 0 w 2297822"/>
              <a:gd name="connsiteY3" fmla="*/ 863696 h 872840"/>
              <a:gd name="connsiteX4" fmla="*/ 914400 w 2297822"/>
              <a:gd name="connsiteY4" fmla="*/ 9144 h 872840"/>
              <a:gd name="connsiteX0" fmla="*/ 137160 w 1520582"/>
              <a:gd name="connsiteY0" fmla="*/ 9144 h 872840"/>
              <a:gd name="connsiteX1" fmla="*/ 1520582 w 1520582"/>
              <a:gd name="connsiteY1" fmla="*/ 0 h 872840"/>
              <a:gd name="connsiteX2" fmla="*/ 1520582 w 1520582"/>
              <a:gd name="connsiteY2" fmla="*/ 872840 h 872840"/>
              <a:gd name="connsiteX3" fmla="*/ 0 w 1520582"/>
              <a:gd name="connsiteY3" fmla="*/ 863696 h 872840"/>
              <a:gd name="connsiteX4" fmla="*/ 137160 w 1520582"/>
              <a:gd name="connsiteY4" fmla="*/ 9144 h 872840"/>
              <a:gd name="connsiteX0" fmla="*/ 795528 w 1520582"/>
              <a:gd name="connsiteY0" fmla="*/ 18288 h 872840"/>
              <a:gd name="connsiteX1" fmla="*/ 1520582 w 1520582"/>
              <a:gd name="connsiteY1" fmla="*/ 0 h 872840"/>
              <a:gd name="connsiteX2" fmla="*/ 1520582 w 1520582"/>
              <a:gd name="connsiteY2" fmla="*/ 872840 h 872840"/>
              <a:gd name="connsiteX3" fmla="*/ 0 w 1520582"/>
              <a:gd name="connsiteY3" fmla="*/ 863696 h 872840"/>
              <a:gd name="connsiteX4" fmla="*/ 795528 w 1520582"/>
              <a:gd name="connsiteY4" fmla="*/ 18288 h 87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582" h="872840">
                <a:moveTo>
                  <a:pt x="795528" y="18288"/>
                </a:moveTo>
                <a:lnTo>
                  <a:pt x="1520582" y="0"/>
                </a:lnTo>
                <a:lnTo>
                  <a:pt x="1520582" y="872840"/>
                </a:lnTo>
                <a:lnTo>
                  <a:pt x="0" y="863696"/>
                </a:lnTo>
                <a:lnTo>
                  <a:pt x="795528" y="18288"/>
                </a:ln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D8101AB-670F-0565-E2FA-7C692CF3F83F}"/>
              </a:ext>
            </a:extLst>
          </p:cNvPr>
          <p:cNvSpPr/>
          <p:nvPr/>
        </p:nvSpPr>
        <p:spPr>
          <a:xfrm rot="5400000" flipH="1">
            <a:off x="5001261" y="971908"/>
            <a:ext cx="872840" cy="1432179"/>
          </a:xfrm>
          <a:prstGeom prst="triangle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44B3ED-C8B5-1662-5065-E15AB5CE1F05}"/>
              </a:ext>
            </a:extLst>
          </p:cNvPr>
          <p:cNvSpPr/>
          <p:nvPr/>
        </p:nvSpPr>
        <p:spPr>
          <a:xfrm>
            <a:off x="1278244" y="1248318"/>
            <a:ext cx="3453522" cy="889096"/>
          </a:xfrm>
          <a:custGeom>
            <a:avLst/>
            <a:gdLst>
              <a:gd name="connsiteX0" fmla="*/ 0 w 2352686"/>
              <a:gd name="connsiteY0" fmla="*/ 0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0 w 2352686"/>
              <a:gd name="connsiteY4" fmla="*/ 0 h 872840"/>
              <a:gd name="connsiteX0" fmla="*/ 969264 w 2352686"/>
              <a:gd name="connsiteY0" fmla="*/ 9144 h 872840"/>
              <a:gd name="connsiteX1" fmla="*/ 2352686 w 2352686"/>
              <a:gd name="connsiteY1" fmla="*/ 0 h 872840"/>
              <a:gd name="connsiteX2" fmla="*/ 2352686 w 2352686"/>
              <a:gd name="connsiteY2" fmla="*/ 872840 h 872840"/>
              <a:gd name="connsiteX3" fmla="*/ 0 w 2352686"/>
              <a:gd name="connsiteY3" fmla="*/ 872840 h 872840"/>
              <a:gd name="connsiteX4" fmla="*/ 969264 w 2352686"/>
              <a:gd name="connsiteY4" fmla="*/ 9144 h 872840"/>
              <a:gd name="connsiteX0" fmla="*/ 914400 w 2297822"/>
              <a:gd name="connsiteY0" fmla="*/ 9144 h 872840"/>
              <a:gd name="connsiteX1" fmla="*/ 2297822 w 2297822"/>
              <a:gd name="connsiteY1" fmla="*/ 0 h 872840"/>
              <a:gd name="connsiteX2" fmla="*/ 2297822 w 2297822"/>
              <a:gd name="connsiteY2" fmla="*/ 872840 h 872840"/>
              <a:gd name="connsiteX3" fmla="*/ 0 w 2297822"/>
              <a:gd name="connsiteY3" fmla="*/ 863696 h 872840"/>
              <a:gd name="connsiteX4" fmla="*/ 914400 w 2297822"/>
              <a:gd name="connsiteY4" fmla="*/ 9144 h 872840"/>
              <a:gd name="connsiteX0" fmla="*/ 0 w 3453522"/>
              <a:gd name="connsiteY0" fmla="*/ 0 h 889096"/>
              <a:gd name="connsiteX1" fmla="*/ 3453522 w 3453522"/>
              <a:gd name="connsiteY1" fmla="*/ 16256 h 889096"/>
              <a:gd name="connsiteX2" fmla="*/ 3453522 w 3453522"/>
              <a:gd name="connsiteY2" fmla="*/ 889096 h 889096"/>
              <a:gd name="connsiteX3" fmla="*/ 1155700 w 3453522"/>
              <a:gd name="connsiteY3" fmla="*/ 879952 h 889096"/>
              <a:gd name="connsiteX4" fmla="*/ 0 w 3453522"/>
              <a:gd name="connsiteY4" fmla="*/ 0 h 889096"/>
              <a:gd name="connsiteX0" fmla="*/ 19050 w 3472572"/>
              <a:gd name="connsiteY0" fmla="*/ 0 h 889096"/>
              <a:gd name="connsiteX1" fmla="*/ 3472572 w 3472572"/>
              <a:gd name="connsiteY1" fmla="*/ 16256 h 889096"/>
              <a:gd name="connsiteX2" fmla="*/ 3472572 w 3472572"/>
              <a:gd name="connsiteY2" fmla="*/ 889096 h 889096"/>
              <a:gd name="connsiteX3" fmla="*/ 0 w 3472572"/>
              <a:gd name="connsiteY3" fmla="*/ 829152 h 889096"/>
              <a:gd name="connsiteX4" fmla="*/ 19050 w 3472572"/>
              <a:gd name="connsiteY4" fmla="*/ 0 h 889096"/>
              <a:gd name="connsiteX0" fmla="*/ 0 w 3453522"/>
              <a:gd name="connsiteY0" fmla="*/ 0 h 889096"/>
              <a:gd name="connsiteX1" fmla="*/ 3453522 w 3453522"/>
              <a:gd name="connsiteY1" fmla="*/ 16256 h 889096"/>
              <a:gd name="connsiteX2" fmla="*/ 3453522 w 3453522"/>
              <a:gd name="connsiteY2" fmla="*/ 889096 h 889096"/>
              <a:gd name="connsiteX3" fmla="*/ 6350 w 3453522"/>
              <a:gd name="connsiteY3" fmla="*/ 829152 h 889096"/>
              <a:gd name="connsiteX4" fmla="*/ 0 w 3453522"/>
              <a:gd name="connsiteY4" fmla="*/ 0 h 889096"/>
              <a:gd name="connsiteX0" fmla="*/ 3559 w 3457081"/>
              <a:gd name="connsiteY0" fmla="*/ 0 h 889096"/>
              <a:gd name="connsiteX1" fmla="*/ 3457081 w 3457081"/>
              <a:gd name="connsiteY1" fmla="*/ 16256 h 889096"/>
              <a:gd name="connsiteX2" fmla="*/ 3457081 w 3457081"/>
              <a:gd name="connsiteY2" fmla="*/ 889096 h 889096"/>
              <a:gd name="connsiteX3" fmla="*/ 384 w 3457081"/>
              <a:gd name="connsiteY3" fmla="*/ 876777 h 889096"/>
              <a:gd name="connsiteX4" fmla="*/ 3559 w 3457081"/>
              <a:gd name="connsiteY4" fmla="*/ 0 h 889096"/>
              <a:gd name="connsiteX0" fmla="*/ 0 w 3453522"/>
              <a:gd name="connsiteY0" fmla="*/ 0 h 889096"/>
              <a:gd name="connsiteX1" fmla="*/ 3453522 w 3453522"/>
              <a:gd name="connsiteY1" fmla="*/ 16256 h 889096"/>
              <a:gd name="connsiteX2" fmla="*/ 3453522 w 3453522"/>
              <a:gd name="connsiteY2" fmla="*/ 889096 h 889096"/>
              <a:gd name="connsiteX3" fmla="*/ 6350 w 3453522"/>
              <a:gd name="connsiteY3" fmla="*/ 876777 h 889096"/>
              <a:gd name="connsiteX4" fmla="*/ 0 w 3453522"/>
              <a:gd name="connsiteY4" fmla="*/ 0 h 889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3522" h="889096">
                <a:moveTo>
                  <a:pt x="0" y="0"/>
                </a:moveTo>
                <a:lnTo>
                  <a:pt x="3453522" y="16256"/>
                </a:lnTo>
                <a:lnTo>
                  <a:pt x="3453522" y="889096"/>
                </a:lnTo>
                <a:lnTo>
                  <a:pt x="6350" y="876777"/>
                </a:lnTo>
                <a:cubicBezTo>
                  <a:pt x="4233" y="600393"/>
                  <a:pt x="2117" y="276384"/>
                  <a:pt x="0" y="0"/>
                </a:cubicBezTo>
                <a:close/>
              </a:path>
            </a:pathLst>
          </a:cu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37A2AE-8E32-C8CE-5BBA-DA83DE1D28EA}"/>
              </a:ext>
            </a:extLst>
          </p:cNvPr>
          <p:cNvSpPr/>
          <p:nvPr/>
        </p:nvSpPr>
        <p:spPr>
          <a:xfrm rot="21047121">
            <a:off x="4006794" y="1285913"/>
            <a:ext cx="240776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426" h="1024128">
                <a:moveTo>
                  <a:pt x="256426" y="0"/>
                </a:moveTo>
                <a:cubicBezTo>
                  <a:pt x="164986" y="160782"/>
                  <a:pt x="97930" y="166116"/>
                  <a:pt x="82690" y="256032"/>
                </a:cubicBezTo>
                <a:cubicBezTo>
                  <a:pt x="67450" y="345948"/>
                  <a:pt x="178702" y="467868"/>
                  <a:pt x="164986" y="539496"/>
                </a:cubicBezTo>
                <a:cubicBezTo>
                  <a:pt x="151270" y="611124"/>
                  <a:pt x="8014" y="626364"/>
                  <a:pt x="394" y="685800"/>
                </a:cubicBezTo>
                <a:cubicBezTo>
                  <a:pt x="-7226" y="745236"/>
                  <a:pt x="97930" y="868680"/>
                  <a:pt x="119266" y="896112"/>
                </a:cubicBezTo>
                <a:cubicBezTo>
                  <a:pt x="140602" y="923544"/>
                  <a:pt x="65926" y="1005840"/>
                  <a:pt x="64402" y="1024128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ABACA4-192C-10C4-2165-1D69A0B8C495}"/>
              </a:ext>
            </a:extLst>
          </p:cNvPr>
          <p:cNvSpPr/>
          <p:nvPr/>
        </p:nvSpPr>
        <p:spPr>
          <a:xfrm rot="21205842">
            <a:off x="4350101" y="1200533"/>
            <a:ext cx="241893" cy="866738"/>
          </a:xfrm>
          <a:custGeom>
            <a:avLst/>
            <a:gdLst>
              <a:gd name="connsiteX0" fmla="*/ 247050 w 247050"/>
              <a:gd name="connsiteY0" fmla="*/ 0 h 960120"/>
              <a:gd name="connsiteX1" fmla="*/ 45882 w 247050"/>
              <a:gd name="connsiteY1" fmla="*/ 420624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050 w 247050"/>
              <a:gd name="connsiteY0" fmla="*/ 0 h 960120"/>
              <a:gd name="connsiteX1" fmla="*/ 73314 w 247050"/>
              <a:gd name="connsiteY1" fmla="*/ 256032 h 960120"/>
              <a:gd name="connsiteX2" fmla="*/ 137322 w 247050"/>
              <a:gd name="connsiteY2" fmla="*/ 594360 h 960120"/>
              <a:gd name="connsiteX3" fmla="*/ 162 w 247050"/>
              <a:gd name="connsiteY3" fmla="*/ 795528 h 960120"/>
              <a:gd name="connsiteX4" fmla="*/ 109890 w 247050"/>
              <a:gd name="connsiteY4" fmla="*/ 896112 h 960120"/>
              <a:gd name="connsiteX5" fmla="*/ 128178 w 247050"/>
              <a:gd name="connsiteY5" fmla="*/ 960120 h 960120"/>
              <a:gd name="connsiteX0" fmla="*/ 247317 w 247317"/>
              <a:gd name="connsiteY0" fmla="*/ 0 h 960120"/>
              <a:gd name="connsiteX1" fmla="*/ 73581 w 247317"/>
              <a:gd name="connsiteY1" fmla="*/ 256032 h 960120"/>
              <a:gd name="connsiteX2" fmla="*/ 155877 w 247317"/>
              <a:gd name="connsiteY2" fmla="*/ 539496 h 960120"/>
              <a:gd name="connsiteX3" fmla="*/ 429 w 247317"/>
              <a:gd name="connsiteY3" fmla="*/ 795528 h 960120"/>
              <a:gd name="connsiteX4" fmla="*/ 110157 w 247317"/>
              <a:gd name="connsiteY4" fmla="*/ 896112 h 960120"/>
              <a:gd name="connsiteX5" fmla="*/ 128445 w 247317"/>
              <a:gd name="connsiteY5" fmla="*/ 960120 h 960120"/>
              <a:gd name="connsiteX0" fmla="*/ 256426 w 256426"/>
              <a:gd name="connsiteY0" fmla="*/ 0 h 960120"/>
              <a:gd name="connsiteX1" fmla="*/ 82690 w 256426"/>
              <a:gd name="connsiteY1" fmla="*/ 256032 h 960120"/>
              <a:gd name="connsiteX2" fmla="*/ 164986 w 256426"/>
              <a:gd name="connsiteY2" fmla="*/ 539496 h 960120"/>
              <a:gd name="connsiteX3" fmla="*/ 394 w 256426"/>
              <a:gd name="connsiteY3" fmla="*/ 685800 h 960120"/>
              <a:gd name="connsiteX4" fmla="*/ 119266 w 256426"/>
              <a:gd name="connsiteY4" fmla="*/ 896112 h 960120"/>
              <a:gd name="connsiteX5" fmla="*/ 137554 w 256426"/>
              <a:gd name="connsiteY5" fmla="*/ 960120 h 960120"/>
              <a:gd name="connsiteX0" fmla="*/ 256426 w 256426"/>
              <a:gd name="connsiteY0" fmla="*/ 0 h 1024128"/>
              <a:gd name="connsiteX1" fmla="*/ 82690 w 256426"/>
              <a:gd name="connsiteY1" fmla="*/ 256032 h 1024128"/>
              <a:gd name="connsiteX2" fmla="*/ 164986 w 256426"/>
              <a:gd name="connsiteY2" fmla="*/ 539496 h 1024128"/>
              <a:gd name="connsiteX3" fmla="*/ 394 w 256426"/>
              <a:gd name="connsiteY3" fmla="*/ 685800 h 1024128"/>
              <a:gd name="connsiteX4" fmla="*/ 119266 w 256426"/>
              <a:gd name="connsiteY4" fmla="*/ 896112 h 1024128"/>
              <a:gd name="connsiteX5" fmla="*/ 64402 w 256426"/>
              <a:gd name="connsiteY5" fmla="*/ 1024128 h 1024128"/>
              <a:gd name="connsiteX0" fmla="*/ 256142 w 256142"/>
              <a:gd name="connsiteY0" fmla="*/ 0 h 1024128"/>
              <a:gd name="connsiteX1" fmla="*/ 82406 w 256142"/>
              <a:gd name="connsiteY1" fmla="*/ 256032 h 1024128"/>
              <a:gd name="connsiteX2" fmla="*/ 97318 w 256142"/>
              <a:gd name="connsiteY2" fmla="*/ 555225 h 1024128"/>
              <a:gd name="connsiteX3" fmla="*/ 110 w 256142"/>
              <a:gd name="connsiteY3" fmla="*/ 685800 h 1024128"/>
              <a:gd name="connsiteX4" fmla="*/ 118982 w 256142"/>
              <a:gd name="connsiteY4" fmla="*/ 896112 h 1024128"/>
              <a:gd name="connsiteX5" fmla="*/ 64118 w 256142"/>
              <a:gd name="connsiteY5" fmla="*/ 1024128 h 1024128"/>
              <a:gd name="connsiteX0" fmla="*/ 258935 w 258935"/>
              <a:gd name="connsiteY0" fmla="*/ 0 h 1024128"/>
              <a:gd name="connsiteX1" fmla="*/ 85199 w 258935"/>
              <a:gd name="connsiteY1" fmla="*/ 256032 h 1024128"/>
              <a:gd name="connsiteX2" fmla="*/ 100111 w 258935"/>
              <a:gd name="connsiteY2" fmla="*/ 555225 h 1024128"/>
              <a:gd name="connsiteX3" fmla="*/ 2903 w 258935"/>
              <a:gd name="connsiteY3" fmla="*/ 685800 h 1024128"/>
              <a:gd name="connsiteX4" fmla="*/ 34954 w 258935"/>
              <a:gd name="connsiteY4" fmla="*/ 913255 h 1024128"/>
              <a:gd name="connsiteX5" fmla="*/ 66911 w 258935"/>
              <a:gd name="connsiteY5" fmla="*/ 1024128 h 1024128"/>
              <a:gd name="connsiteX0" fmla="*/ 257615 w 257615"/>
              <a:gd name="connsiteY0" fmla="*/ 0 h 1024128"/>
              <a:gd name="connsiteX1" fmla="*/ 83879 w 257615"/>
              <a:gd name="connsiteY1" fmla="*/ 256032 h 1024128"/>
              <a:gd name="connsiteX2" fmla="*/ 76170 w 257615"/>
              <a:gd name="connsiteY2" fmla="*/ 502732 h 1024128"/>
              <a:gd name="connsiteX3" fmla="*/ 1583 w 257615"/>
              <a:gd name="connsiteY3" fmla="*/ 685800 h 1024128"/>
              <a:gd name="connsiteX4" fmla="*/ 33634 w 257615"/>
              <a:gd name="connsiteY4" fmla="*/ 913255 h 1024128"/>
              <a:gd name="connsiteX5" fmla="*/ 65591 w 257615"/>
              <a:gd name="connsiteY5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7615" h="1024128">
                <a:moveTo>
                  <a:pt x="257615" y="0"/>
                </a:moveTo>
                <a:cubicBezTo>
                  <a:pt x="166175" y="160782"/>
                  <a:pt x="114120" y="172243"/>
                  <a:pt x="83879" y="256032"/>
                </a:cubicBezTo>
                <a:cubicBezTo>
                  <a:pt x="53638" y="339821"/>
                  <a:pt x="89886" y="431104"/>
                  <a:pt x="76170" y="502732"/>
                </a:cubicBezTo>
                <a:cubicBezTo>
                  <a:pt x="62454" y="574360"/>
                  <a:pt x="8672" y="617380"/>
                  <a:pt x="1583" y="685800"/>
                </a:cubicBezTo>
                <a:cubicBezTo>
                  <a:pt x="-5506" y="754220"/>
                  <a:pt x="12298" y="885823"/>
                  <a:pt x="33634" y="913255"/>
                </a:cubicBezTo>
                <a:cubicBezTo>
                  <a:pt x="54970" y="940687"/>
                  <a:pt x="67115" y="1005840"/>
                  <a:pt x="65591" y="1024128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0093BC3-D9E7-0806-0000-2F30E675BA6F}"/>
              </a:ext>
            </a:extLst>
          </p:cNvPr>
          <p:cNvSpPr/>
          <p:nvPr/>
        </p:nvSpPr>
        <p:spPr>
          <a:xfrm>
            <a:off x="5449811" y="1501395"/>
            <a:ext cx="85045" cy="372707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355348"/>
              <a:gd name="connsiteX1" fmla="*/ 23 w 82319"/>
              <a:gd name="connsiteY1" fmla="*/ 155448 h 355348"/>
              <a:gd name="connsiteX2" fmla="*/ 73175 w 82319"/>
              <a:gd name="connsiteY2" fmla="*/ 256032 h 355348"/>
              <a:gd name="connsiteX3" fmla="*/ 70524 w 82319"/>
              <a:gd name="connsiteY3" fmla="*/ 355343 h 355348"/>
              <a:gd name="connsiteX0" fmla="*/ 82300 w 88939"/>
              <a:gd name="connsiteY0" fmla="*/ 0 h 355346"/>
              <a:gd name="connsiteX1" fmla="*/ 4 w 88939"/>
              <a:gd name="connsiteY1" fmla="*/ 155448 h 355346"/>
              <a:gd name="connsiteX2" fmla="*/ 84951 w 88939"/>
              <a:gd name="connsiteY2" fmla="*/ 198159 h 355346"/>
              <a:gd name="connsiteX3" fmla="*/ 70505 w 88939"/>
              <a:gd name="connsiteY3" fmla="*/ 355343 h 355346"/>
              <a:gd name="connsiteX0" fmla="*/ 82300 w 86664"/>
              <a:gd name="connsiteY0" fmla="*/ 0 h 372707"/>
              <a:gd name="connsiteX1" fmla="*/ 4 w 86664"/>
              <a:gd name="connsiteY1" fmla="*/ 155448 h 372707"/>
              <a:gd name="connsiteX2" fmla="*/ 84951 w 86664"/>
              <a:gd name="connsiteY2" fmla="*/ 198159 h 372707"/>
              <a:gd name="connsiteX3" fmla="*/ 23324 w 86664"/>
              <a:gd name="connsiteY3" fmla="*/ 372705 h 372707"/>
              <a:gd name="connsiteX0" fmla="*/ 82300 w 86664"/>
              <a:gd name="connsiteY0" fmla="*/ 0 h 372707"/>
              <a:gd name="connsiteX1" fmla="*/ 4 w 86664"/>
              <a:gd name="connsiteY1" fmla="*/ 132298 h 372707"/>
              <a:gd name="connsiteX2" fmla="*/ 84951 w 86664"/>
              <a:gd name="connsiteY2" fmla="*/ 198159 h 372707"/>
              <a:gd name="connsiteX3" fmla="*/ 23324 w 86664"/>
              <a:gd name="connsiteY3" fmla="*/ 372705 h 372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64" h="372707">
                <a:moveTo>
                  <a:pt x="82300" y="0"/>
                </a:moveTo>
                <a:cubicBezTo>
                  <a:pt x="41914" y="56388"/>
                  <a:pt x="-438" y="99272"/>
                  <a:pt x="4" y="132298"/>
                </a:cubicBezTo>
                <a:cubicBezTo>
                  <a:pt x="446" y="165324"/>
                  <a:pt x="84951" y="198159"/>
                  <a:pt x="84951" y="198159"/>
                </a:cubicBezTo>
                <a:cubicBezTo>
                  <a:pt x="98667" y="217971"/>
                  <a:pt x="25610" y="373467"/>
                  <a:pt x="23324" y="372705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C4A5C08F-008E-1DD0-9E54-F3D14E59CCAE}"/>
              </a:ext>
            </a:extLst>
          </p:cNvPr>
          <p:cNvSpPr/>
          <p:nvPr/>
        </p:nvSpPr>
        <p:spPr>
          <a:xfrm>
            <a:off x="4974959" y="1338072"/>
            <a:ext cx="125395" cy="699637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  <a:gd name="connsiteX0" fmla="*/ 78849 w 80661"/>
              <a:gd name="connsiteY0" fmla="*/ 0 h 281814"/>
              <a:gd name="connsiteX1" fmla="*/ 27880 w 80661"/>
              <a:gd name="connsiteY1" fmla="*/ 64790 h 281814"/>
              <a:gd name="connsiteX2" fmla="*/ 2031 w 80661"/>
              <a:gd name="connsiteY2" fmla="*/ 144398 h 281814"/>
              <a:gd name="connsiteX3" fmla="*/ 80661 w 80661"/>
              <a:gd name="connsiteY3" fmla="*/ 281814 h 281814"/>
              <a:gd name="connsiteX0" fmla="*/ 76891 w 78703"/>
              <a:gd name="connsiteY0" fmla="*/ 0 h 281814"/>
              <a:gd name="connsiteX1" fmla="*/ 64784 w 78703"/>
              <a:gd name="connsiteY1" fmla="*/ 60128 h 281814"/>
              <a:gd name="connsiteX2" fmla="*/ 73 w 78703"/>
              <a:gd name="connsiteY2" fmla="*/ 144398 h 281814"/>
              <a:gd name="connsiteX3" fmla="*/ 78703 w 78703"/>
              <a:gd name="connsiteY3" fmla="*/ 281814 h 281814"/>
              <a:gd name="connsiteX0" fmla="*/ 77345 w 79157"/>
              <a:gd name="connsiteY0" fmla="*/ 0 h 281814"/>
              <a:gd name="connsiteX1" fmla="*/ 65238 w 79157"/>
              <a:gd name="connsiteY1" fmla="*/ 60128 h 281814"/>
              <a:gd name="connsiteX2" fmla="*/ 527 w 79157"/>
              <a:gd name="connsiteY2" fmla="*/ 144398 h 281814"/>
              <a:gd name="connsiteX3" fmla="*/ 36975 w 79157"/>
              <a:gd name="connsiteY3" fmla="*/ 225639 h 281814"/>
              <a:gd name="connsiteX4" fmla="*/ 79157 w 79157"/>
              <a:gd name="connsiteY4" fmla="*/ 281814 h 281814"/>
              <a:gd name="connsiteX0" fmla="*/ 76861 w 80520"/>
              <a:gd name="connsiteY0" fmla="*/ 0 h 281814"/>
              <a:gd name="connsiteX1" fmla="*/ 64754 w 80520"/>
              <a:gd name="connsiteY1" fmla="*/ 60128 h 281814"/>
              <a:gd name="connsiteX2" fmla="*/ 43 w 80520"/>
              <a:gd name="connsiteY2" fmla="*/ 144398 h 281814"/>
              <a:gd name="connsiteX3" fmla="*/ 75353 w 80520"/>
              <a:gd name="connsiteY3" fmla="*/ 218646 h 281814"/>
              <a:gd name="connsiteX4" fmla="*/ 78673 w 80520"/>
              <a:gd name="connsiteY4" fmla="*/ 281814 h 281814"/>
              <a:gd name="connsiteX0" fmla="*/ 76861 w 78673"/>
              <a:gd name="connsiteY0" fmla="*/ 0 h 281814"/>
              <a:gd name="connsiteX1" fmla="*/ 64754 w 78673"/>
              <a:gd name="connsiteY1" fmla="*/ 60128 h 281814"/>
              <a:gd name="connsiteX2" fmla="*/ 43 w 78673"/>
              <a:gd name="connsiteY2" fmla="*/ 144398 h 281814"/>
              <a:gd name="connsiteX3" fmla="*/ 75353 w 78673"/>
              <a:gd name="connsiteY3" fmla="*/ 218646 h 281814"/>
              <a:gd name="connsiteX4" fmla="*/ 78673 w 78673"/>
              <a:gd name="connsiteY4" fmla="*/ 281814 h 281814"/>
              <a:gd name="connsiteX0" fmla="*/ 76838 w 78650"/>
              <a:gd name="connsiteY0" fmla="*/ 0 h 281814"/>
              <a:gd name="connsiteX1" fmla="*/ 64731 w 78650"/>
              <a:gd name="connsiteY1" fmla="*/ 60128 h 281814"/>
              <a:gd name="connsiteX2" fmla="*/ 20 w 78650"/>
              <a:gd name="connsiteY2" fmla="*/ 144398 h 281814"/>
              <a:gd name="connsiteX3" fmla="*/ 71796 w 78650"/>
              <a:gd name="connsiteY3" fmla="*/ 176686 h 281814"/>
              <a:gd name="connsiteX4" fmla="*/ 78650 w 78650"/>
              <a:gd name="connsiteY4" fmla="*/ 281814 h 281814"/>
              <a:gd name="connsiteX0" fmla="*/ 76838 w 78650"/>
              <a:gd name="connsiteY0" fmla="*/ 0 h 281814"/>
              <a:gd name="connsiteX1" fmla="*/ 64731 w 78650"/>
              <a:gd name="connsiteY1" fmla="*/ 60128 h 281814"/>
              <a:gd name="connsiteX2" fmla="*/ 20 w 78650"/>
              <a:gd name="connsiteY2" fmla="*/ 144398 h 281814"/>
              <a:gd name="connsiteX3" fmla="*/ 71796 w 78650"/>
              <a:gd name="connsiteY3" fmla="*/ 176686 h 281814"/>
              <a:gd name="connsiteX4" fmla="*/ 61199 w 78650"/>
              <a:gd name="connsiteY4" fmla="*/ 244288 h 281814"/>
              <a:gd name="connsiteX5" fmla="*/ 78650 w 78650"/>
              <a:gd name="connsiteY5" fmla="*/ 281814 h 281814"/>
              <a:gd name="connsiteX0" fmla="*/ 76838 w 78650"/>
              <a:gd name="connsiteY0" fmla="*/ 0 h 281814"/>
              <a:gd name="connsiteX1" fmla="*/ 64731 w 78650"/>
              <a:gd name="connsiteY1" fmla="*/ 60128 h 281814"/>
              <a:gd name="connsiteX2" fmla="*/ 20 w 78650"/>
              <a:gd name="connsiteY2" fmla="*/ 144398 h 281814"/>
              <a:gd name="connsiteX3" fmla="*/ 71796 w 78650"/>
              <a:gd name="connsiteY3" fmla="*/ 176686 h 281814"/>
              <a:gd name="connsiteX4" fmla="*/ 47067 w 78650"/>
              <a:gd name="connsiteY4" fmla="*/ 234963 h 281814"/>
              <a:gd name="connsiteX5" fmla="*/ 78650 w 78650"/>
              <a:gd name="connsiteY5" fmla="*/ 281814 h 281814"/>
              <a:gd name="connsiteX0" fmla="*/ 38024 w 39836"/>
              <a:gd name="connsiteY0" fmla="*/ 0 h 281814"/>
              <a:gd name="connsiteX1" fmla="*/ 25917 w 39836"/>
              <a:gd name="connsiteY1" fmla="*/ 60128 h 281814"/>
              <a:gd name="connsiteX2" fmla="*/ 69 w 39836"/>
              <a:gd name="connsiteY2" fmla="*/ 97775 h 281814"/>
              <a:gd name="connsiteX3" fmla="*/ 32982 w 39836"/>
              <a:gd name="connsiteY3" fmla="*/ 176686 h 281814"/>
              <a:gd name="connsiteX4" fmla="*/ 8253 w 39836"/>
              <a:gd name="connsiteY4" fmla="*/ 234963 h 281814"/>
              <a:gd name="connsiteX5" fmla="*/ 39836 w 39836"/>
              <a:gd name="connsiteY5" fmla="*/ 281814 h 281814"/>
              <a:gd name="connsiteX0" fmla="*/ 66241 w 68053"/>
              <a:gd name="connsiteY0" fmla="*/ 0 h 281814"/>
              <a:gd name="connsiteX1" fmla="*/ 54134 w 68053"/>
              <a:gd name="connsiteY1" fmla="*/ 60128 h 281814"/>
              <a:gd name="connsiteX2" fmla="*/ 23 w 68053"/>
              <a:gd name="connsiteY2" fmla="*/ 83788 h 281814"/>
              <a:gd name="connsiteX3" fmla="*/ 61199 w 68053"/>
              <a:gd name="connsiteY3" fmla="*/ 176686 h 281814"/>
              <a:gd name="connsiteX4" fmla="*/ 36470 w 68053"/>
              <a:gd name="connsiteY4" fmla="*/ 234963 h 281814"/>
              <a:gd name="connsiteX5" fmla="*/ 68053 w 68053"/>
              <a:gd name="connsiteY5" fmla="*/ 281814 h 281814"/>
              <a:gd name="connsiteX0" fmla="*/ 66415 w 76871"/>
              <a:gd name="connsiteY0" fmla="*/ 0 h 281814"/>
              <a:gd name="connsiteX1" fmla="*/ 54308 w 76871"/>
              <a:gd name="connsiteY1" fmla="*/ 60128 h 281814"/>
              <a:gd name="connsiteX2" fmla="*/ 197 w 76871"/>
              <a:gd name="connsiteY2" fmla="*/ 83788 h 281814"/>
              <a:gd name="connsiteX3" fmla="*/ 75504 w 76871"/>
              <a:gd name="connsiteY3" fmla="*/ 165030 h 281814"/>
              <a:gd name="connsiteX4" fmla="*/ 36644 w 76871"/>
              <a:gd name="connsiteY4" fmla="*/ 234963 h 281814"/>
              <a:gd name="connsiteX5" fmla="*/ 68227 w 76871"/>
              <a:gd name="connsiteY5" fmla="*/ 281814 h 281814"/>
              <a:gd name="connsiteX0" fmla="*/ 66415 w 76548"/>
              <a:gd name="connsiteY0" fmla="*/ 0 h 281814"/>
              <a:gd name="connsiteX1" fmla="*/ 54308 w 76548"/>
              <a:gd name="connsiteY1" fmla="*/ 60128 h 281814"/>
              <a:gd name="connsiteX2" fmla="*/ 197 w 76548"/>
              <a:gd name="connsiteY2" fmla="*/ 83788 h 281814"/>
              <a:gd name="connsiteX3" fmla="*/ 75504 w 76548"/>
              <a:gd name="connsiteY3" fmla="*/ 165030 h 281814"/>
              <a:gd name="connsiteX4" fmla="*/ 18980 w 76548"/>
              <a:gd name="connsiteY4" fmla="*/ 220976 h 281814"/>
              <a:gd name="connsiteX5" fmla="*/ 68227 w 76548"/>
              <a:gd name="connsiteY5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48" h="281814">
                <a:moveTo>
                  <a:pt x="66415" y="0"/>
                </a:moveTo>
                <a:cubicBezTo>
                  <a:pt x="57920" y="10798"/>
                  <a:pt x="67111" y="36062"/>
                  <a:pt x="54308" y="60128"/>
                </a:cubicBezTo>
                <a:cubicBezTo>
                  <a:pt x="41505" y="84194"/>
                  <a:pt x="-3336" y="66304"/>
                  <a:pt x="197" y="83788"/>
                </a:cubicBezTo>
                <a:cubicBezTo>
                  <a:pt x="3730" y="101272"/>
                  <a:pt x="65308" y="148382"/>
                  <a:pt x="75504" y="165030"/>
                </a:cubicBezTo>
                <a:cubicBezTo>
                  <a:pt x="85700" y="181678"/>
                  <a:pt x="17838" y="203455"/>
                  <a:pt x="18980" y="220976"/>
                </a:cubicBezTo>
                <a:cubicBezTo>
                  <a:pt x="20122" y="238497"/>
                  <a:pt x="65319" y="275560"/>
                  <a:pt x="68227" y="281814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8A80A47-A291-4DCF-E372-0F087D4DF360}"/>
              </a:ext>
            </a:extLst>
          </p:cNvPr>
          <p:cNvSpPr/>
          <p:nvPr/>
        </p:nvSpPr>
        <p:spPr>
          <a:xfrm>
            <a:off x="5183764" y="1425083"/>
            <a:ext cx="140718" cy="483625"/>
          </a:xfrm>
          <a:custGeom>
            <a:avLst/>
            <a:gdLst>
              <a:gd name="connsiteX0" fmla="*/ 82319 w 84047"/>
              <a:gd name="connsiteY0" fmla="*/ 0 h 274613"/>
              <a:gd name="connsiteX1" fmla="*/ 23 w 84047"/>
              <a:gd name="connsiteY1" fmla="*/ 155448 h 274613"/>
              <a:gd name="connsiteX2" fmla="*/ 73175 w 84047"/>
              <a:gd name="connsiteY2" fmla="*/ 256032 h 274613"/>
              <a:gd name="connsiteX3" fmla="*/ 82319 w 84047"/>
              <a:gd name="connsiteY3" fmla="*/ 274320 h 274613"/>
              <a:gd name="connsiteX0" fmla="*/ 82319 w 82319"/>
              <a:gd name="connsiteY0" fmla="*/ 0 h 256032"/>
              <a:gd name="connsiteX1" fmla="*/ 23 w 82319"/>
              <a:gd name="connsiteY1" fmla="*/ 155448 h 256032"/>
              <a:gd name="connsiteX2" fmla="*/ 73175 w 82319"/>
              <a:gd name="connsiteY2" fmla="*/ 256032 h 256032"/>
              <a:gd name="connsiteX0" fmla="*/ 82298 w 84110"/>
              <a:gd name="connsiteY0" fmla="*/ 0 h 281814"/>
              <a:gd name="connsiteX1" fmla="*/ 2 w 84110"/>
              <a:gd name="connsiteY1" fmla="*/ 155448 h 281814"/>
              <a:gd name="connsiteX2" fmla="*/ 84110 w 84110"/>
              <a:gd name="connsiteY2" fmla="*/ 281814 h 281814"/>
              <a:gd name="connsiteX0" fmla="*/ 76820 w 78632"/>
              <a:gd name="connsiteY0" fmla="*/ 0 h 281814"/>
              <a:gd name="connsiteX1" fmla="*/ 2 w 78632"/>
              <a:gd name="connsiteY1" fmla="*/ 144398 h 281814"/>
              <a:gd name="connsiteX2" fmla="*/ 78632 w 78632"/>
              <a:gd name="connsiteY2" fmla="*/ 281814 h 281814"/>
              <a:gd name="connsiteX0" fmla="*/ 78759 w 80571"/>
              <a:gd name="connsiteY0" fmla="*/ 0 h 281814"/>
              <a:gd name="connsiteX1" fmla="*/ 1941 w 80571"/>
              <a:gd name="connsiteY1" fmla="*/ 144398 h 281814"/>
              <a:gd name="connsiteX2" fmla="*/ 27854 w 80571"/>
              <a:gd name="connsiteY2" fmla="*/ 218389 h 281814"/>
              <a:gd name="connsiteX3" fmla="*/ 80571 w 80571"/>
              <a:gd name="connsiteY3" fmla="*/ 281814 h 281814"/>
              <a:gd name="connsiteX0" fmla="*/ 76843 w 87227"/>
              <a:gd name="connsiteY0" fmla="*/ 0 h 281814"/>
              <a:gd name="connsiteX1" fmla="*/ 25 w 87227"/>
              <a:gd name="connsiteY1" fmla="*/ 144398 h 281814"/>
              <a:gd name="connsiteX2" fmla="*/ 83547 w 87227"/>
              <a:gd name="connsiteY2" fmla="*/ 198155 h 281814"/>
              <a:gd name="connsiteX3" fmla="*/ 78655 w 87227"/>
              <a:gd name="connsiteY3" fmla="*/ 281814 h 281814"/>
              <a:gd name="connsiteX0" fmla="*/ 79121 w 89505"/>
              <a:gd name="connsiteY0" fmla="*/ 0 h 281814"/>
              <a:gd name="connsiteX1" fmla="*/ 28217 w 89505"/>
              <a:gd name="connsiteY1" fmla="*/ 73378 h 281814"/>
              <a:gd name="connsiteX2" fmla="*/ 2303 w 89505"/>
              <a:gd name="connsiteY2" fmla="*/ 144398 h 281814"/>
              <a:gd name="connsiteX3" fmla="*/ 85825 w 89505"/>
              <a:gd name="connsiteY3" fmla="*/ 198155 h 281814"/>
              <a:gd name="connsiteX4" fmla="*/ 80933 w 89505"/>
              <a:gd name="connsiteY4" fmla="*/ 281814 h 281814"/>
              <a:gd name="connsiteX0" fmla="*/ 77163 w 87547"/>
              <a:gd name="connsiteY0" fmla="*/ 0 h 281814"/>
              <a:gd name="connsiteX1" fmla="*/ 55063 w 87547"/>
              <a:gd name="connsiteY1" fmla="*/ 86867 h 281814"/>
              <a:gd name="connsiteX2" fmla="*/ 345 w 87547"/>
              <a:gd name="connsiteY2" fmla="*/ 144398 h 281814"/>
              <a:gd name="connsiteX3" fmla="*/ 83867 w 87547"/>
              <a:gd name="connsiteY3" fmla="*/ 198155 h 281814"/>
              <a:gd name="connsiteX4" fmla="*/ 78975 w 87547"/>
              <a:gd name="connsiteY4" fmla="*/ 281814 h 2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47" h="281814">
                <a:moveTo>
                  <a:pt x="77163" y="0"/>
                </a:moveTo>
                <a:cubicBezTo>
                  <a:pt x="68679" y="12230"/>
                  <a:pt x="67866" y="62801"/>
                  <a:pt x="55063" y="86867"/>
                </a:cubicBezTo>
                <a:cubicBezTo>
                  <a:pt x="42260" y="110933"/>
                  <a:pt x="-4456" y="125850"/>
                  <a:pt x="345" y="144398"/>
                </a:cubicBezTo>
                <a:cubicBezTo>
                  <a:pt x="5146" y="162946"/>
                  <a:pt x="70762" y="175252"/>
                  <a:pt x="83867" y="198155"/>
                </a:cubicBezTo>
                <a:cubicBezTo>
                  <a:pt x="96972" y="221058"/>
                  <a:pt x="70189" y="271243"/>
                  <a:pt x="78975" y="281814"/>
                </a:cubicBezTo>
              </a:path>
            </a:pathLst>
          </a:cu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984E128-CBD8-11FE-1036-C33531653D95}"/>
              </a:ext>
            </a:extLst>
          </p:cNvPr>
          <p:cNvCxnSpPr>
            <a:cxnSpLocks/>
          </p:cNvCxnSpPr>
          <p:nvPr/>
        </p:nvCxnSpPr>
        <p:spPr>
          <a:xfrm rot="16200000">
            <a:off x="2757238" y="1688117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6231179-9A69-A6FD-D76D-963B4900E2C9}"/>
              </a:ext>
            </a:extLst>
          </p:cNvPr>
          <p:cNvCxnSpPr>
            <a:cxnSpLocks/>
          </p:cNvCxnSpPr>
          <p:nvPr/>
        </p:nvCxnSpPr>
        <p:spPr>
          <a:xfrm rot="16200000">
            <a:off x="3105946" y="1688117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501CF5B-B349-156C-0DD2-0539D5254839}"/>
              </a:ext>
            </a:extLst>
          </p:cNvPr>
          <p:cNvCxnSpPr>
            <a:cxnSpLocks/>
          </p:cNvCxnSpPr>
          <p:nvPr/>
        </p:nvCxnSpPr>
        <p:spPr>
          <a:xfrm rot="10800000">
            <a:off x="2495275" y="2557552"/>
            <a:ext cx="8507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4217E9-1CEB-1DB2-55D8-E2965BE8FA23}"/>
              </a:ext>
            </a:extLst>
          </p:cNvPr>
          <p:cNvCxnSpPr>
            <a:cxnSpLocks/>
          </p:cNvCxnSpPr>
          <p:nvPr/>
        </p:nvCxnSpPr>
        <p:spPr>
          <a:xfrm rot="10800000">
            <a:off x="2503622" y="2231138"/>
            <a:ext cx="850750" cy="0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4A71FD5-7A37-E8C0-EEC1-2394BB30A7B5}"/>
              </a:ext>
            </a:extLst>
          </p:cNvPr>
          <p:cNvCxnSpPr>
            <a:cxnSpLocks/>
          </p:cNvCxnSpPr>
          <p:nvPr/>
        </p:nvCxnSpPr>
        <p:spPr>
          <a:xfrm rot="10800000">
            <a:off x="8557353" y="2516956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11EB934-A326-3ECE-F04D-8C5ABFD785C5}"/>
              </a:ext>
            </a:extLst>
          </p:cNvPr>
          <p:cNvCxnSpPr>
            <a:cxnSpLocks/>
          </p:cNvCxnSpPr>
          <p:nvPr/>
        </p:nvCxnSpPr>
        <p:spPr>
          <a:xfrm rot="10800000">
            <a:off x="8537551" y="2141363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B79609-50F9-C774-4277-3DFC08E49A22}"/>
              </a:ext>
            </a:extLst>
          </p:cNvPr>
          <p:cNvCxnSpPr>
            <a:cxnSpLocks/>
          </p:cNvCxnSpPr>
          <p:nvPr/>
        </p:nvCxnSpPr>
        <p:spPr>
          <a:xfrm flipH="1">
            <a:off x="8537551" y="1740516"/>
            <a:ext cx="431606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5D90DA3-2667-E663-539E-CFA18BEE51C7}"/>
              </a:ext>
            </a:extLst>
          </p:cNvPr>
          <p:cNvCxnSpPr>
            <a:cxnSpLocks/>
          </p:cNvCxnSpPr>
          <p:nvPr/>
        </p:nvCxnSpPr>
        <p:spPr>
          <a:xfrm>
            <a:off x="8969157" y="1719282"/>
            <a:ext cx="0" cy="405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E17E614-B067-DE9D-B900-3B0A9C13A240}"/>
              </a:ext>
            </a:extLst>
          </p:cNvPr>
          <p:cNvGrpSpPr/>
          <p:nvPr/>
        </p:nvGrpSpPr>
        <p:grpSpPr>
          <a:xfrm>
            <a:off x="2455915" y="1245829"/>
            <a:ext cx="3719826" cy="926718"/>
            <a:chOff x="2433944" y="1225933"/>
            <a:chExt cx="3719826" cy="926718"/>
          </a:xfrm>
        </p:grpSpPr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C894D055-B82D-E579-D421-1D7831D9613F}"/>
                </a:ext>
              </a:extLst>
            </p:cNvPr>
            <p:cNvSpPr/>
            <p:nvPr/>
          </p:nvSpPr>
          <p:spPr>
            <a:xfrm rot="5400000" flipH="1">
              <a:off x="5001261" y="990958"/>
              <a:ext cx="872840" cy="1432179"/>
            </a:xfrm>
            <a:prstGeom prst="triangle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35">
              <a:extLst>
                <a:ext uri="{FF2B5EF4-FFF2-40B4-BE49-F238E27FC236}">
                  <a16:creationId xmlns:a16="http://schemas.microsoft.com/office/drawing/2014/main" id="{7FF250B8-4E1D-B890-3755-53CB22E7DD31}"/>
                </a:ext>
              </a:extLst>
            </p:cNvPr>
            <p:cNvSpPr/>
            <p:nvPr/>
          </p:nvSpPr>
          <p:spPr>
            <a:xfrm>
              <a:off x="2433944" y="1264574"/>
              <a:ext cx="2297822" cy="872840"/>
            </a:xfrm>
            <a:custGeom>
              <a:avLst/>
              <a:gdLst>
                <a:gd name="connsiteX0" fmla="*/ 0 w 2352686"/>
                <a:gd name="connsiteY0" fmla="*/ 0 h 872840"/>
                <a:gd name="connsiteX1" fmla="*/ 2352686 w 2352686"/>
                <a:gd name="connsiteY1" fmla="*/ 0 h 872840"/>
                <a:gd name="connsiteX2" fmla="*/ 2352686 w 2352686"/>
                <a:gd name="connsiteY2" fmla="*/ 872840 h 872840"/>
                <a:gd name="connsiteX3" fmla="*/ 0 w 2352686"/>
                <a:gd name="connsiteY3" fmla="*/ 872840 h 872840"/>
                <a:gd name="connsiteX4" fmla="*/ 0 w 2352686"/>
                <a:gd name="connsiteY4" fmla="*/ 0 h 872840"/>
                <a:gd name="connsiteX0" fmla="*/ 969264 w 2352686"/>
                <a:gd name="connsiteY0" fmla="*/ 9144 h 872840"/>
                <a:gd name="connsiteX1" fmla="*/ 2352686 w 2352686"/>
                <a:gd name="connsiteY1" fmla="*/ 0 h 872840"/>
                <a:gd name="connsiteX2" fmla="*/ 2352686 w 2352686"/>
                <a:gd name="connsiteY2" fmla="*/ 872840 h 872840"/>
                <a:gd name="connsiteX3" fmla="*/ 0 w 2352686"/>
                <a:gd name="connsiteY3" fmla="*/ 872840 h 872840"/>
                <a:gd name="connsiteX4" fmla="*/ 969264 w 2352686"/>
                <a:gd name="connsiteY4" fmla="*/ 9144 h 872840"/>
                <a:gd name="connsiteX0" fmla="*/ 914400 w 2297822"/>
                <a:gd name="connsiteY0" fmla="*/ 9144 h 872840"/>
                <a:gd name="connsiteX1" fmla="*/ 2297822 w 2297822"/>
                <a:gd name="connsiteY1" fmla="*/ 0 h 872840"/>
                <a:gd name="connsiteX2" fmla="*/ 2297822 w 2297822"/>
                <a:gd name="connsiteY2" fmla="*/ 872840 h 872840"/>
                <a:gd name="connsiteX3" fmla="*/ 0 w 2297822"/>
                <a:gd name="connsiteY3" fmla="*/ 863696 h 872840"/>
                <a:gd name="connsiteX4" fmla="*/ 914400 w 2297822"/>
                <a:gd name="connsiteY4" fmla="*/ 9144 h 87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7822" h="872840">
                  <a:moveTo>
                    <a:pt x="914400" y="9144"/>
                  </a:moveTo>
                  <a:lnTo>
                    <a:pt x="2297822" y="0"/>
                  </a:lnTo>
                  <a:lnTo>
                    <a:pt x="2297822" y="872840"/>
                  </a:lnTo>
                  <a:lnTo>
                    <a:pt x="0" y="863696"/>
                  </a:lnTo>
                  <a:lnTo>
                    <a:pt x="914400" y="9144"/>
                  </a:lnTo>
                  <a:close/>
                </a:path>
              </a:pathLst>
            </a:cu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F7B0280-0466-ABFF-0DC9-42F025BD2135}"/>
                </a:ext>
              </a:extLst>
            </p:cNvPr>
            <p:cNvSpPr/>
            <p:nvPr/>
          </p:nvSpPr>
          <p:spPr>
            <a:xfrm rot="21047121">
              <a:off x="4006794" y="1285913"/>
              <a:ext cx="240776" cy="866738"/>
            </a:xfrm>
            <a:custGeom>
              <a:avLst/>
              <a:gdLst>
                <a:gd name="connsiteX0" fmla="*/ 247050 w 247050"/>
                <a:gd name="connsiteY0" fmla="*/ 0 h 960120"/>
                <a:gd name="connsiteX1" fmla="*/ 45882 w 247050"/>
                <a:gd name="connsiteY1" fmla="*/ 420624 h 960120"/>
                <a:gd name="connsiteX2" fmla="*/ 137322 w 247050"/>
                <a:gd name="connsiteY2" fmla="*/ 594360 h 960120"/>
                <a:gd name="connsiteX3" fmla="*/ 162 w 247050"/>
                <a:gd name="connsiteY3" fmla="*/ 795528 h 960120"/>
                <a:gd name="connsiteX4" fmla="*/ 109890 w 247050"/>
                <a:gd name="connsiteY4" fmla="*/ 896112 h 960120"/>
                <a:gd name="connsiteX5" fmla="*/ 128178 w 247050"/>
                <a:gd name="connsiteY5" fmla="*/ 960120 h 960120"/>
                <a:gd name="connsiteX0" fmla="*/ 247050 w 247050"/>
                <a:gd name="connsiteY0" fmla="*/ 0 h 960120"/>
                <a:gd name="connsiteX1" fmla="*/ 73314 w 247050"/>
                <a:gd name="connsiteY1" fmla="*/ 256032 h 960120"/>
                <a:gd name="connsiteX2" fmla="*/ 137322 w 247050"/>
                <a:gd name="connsiteY2" fmla="*/ 594360 h 960120"/>
                <a:gd name="connsiteX3" fmla="*/ 162 w 247050"/>
                <a:gd name="connsiteY3" fmla="*/ 795528 h 960120"/>
                <a:gd name="connsiteX4" fmla="*/ 109890 w 247050"/>
                <a:gd name="connsiteY4" fmla="*/ 896112 h 960120"/>
                <a:gd name="connsiteX5" fmla="*/ 128178 w 247050"/>
                <a:gd name="connsiteY5" fmla="*/ 960120 h 960120"/>
                <a:gd name="connsiteX0" fmla="*/ 247317 w 247317"/>
                <a:gd name="connsiteY0" fmla="*/ 0 h 960120"/>
                <a:gd name="connsiteX1" fmla="*/ 73581 w 247317"/>
                <a:gd name="connsiteY1" fmla="*/ 256032 h 960120"/>
                <a:gd name="connsiteX2" fmla="*/ 155877 w 247317"/>
                <a:gd name="connsiteY2" fmla="*/ 539496 h 960120"/>
                <a:gd name="connsiteX3" fmla="*/ 429 w 247317"/>
                <a:gd name="connsiteY3" fmla="*/ 795528 h 960120"/>
                <a:gd name="connsiteX4" fmla="*/ 110157 w 247317"/>
                <a:gd name="connsiteY4" fmla="*/ 896112 h 960120"/>
                <a:gd name="connsiteX5" fmla="*/ 128445 w 247317"/>
                <a:gd name="connsiteY5" fmla="*/ 960120 h 960120"/>
                <a:gd name="connsiteX0" fmla="*/ 256426 w 256426"/>
                <a:gd name="connsiteY0" fmla="*/ 0 h 960120"/>
                <a:gd name="connsiteX1" fmla="*/ 82690 w 256426"/>
                <a:gd name="connsiteY1" fmla="*/ 256032 h 960120"/>
                <a:gd name="connsiteX2" fmla="*/ 164986 w 256426"/>
                <a:gd name="connsiteY2" fmla="*/ 539496 h 960120"/>
                <a:gd name="connsiteX3" fmla="*/ 394 w 256426"/>
                <a:gd name="connsiteY3" fmla="*/ 685800 h 960120"/>
                <a:gd name="connsiteX4" fmla="*/ 119266 w 256426"/>
                <a:gd name="connsiteY4" fmla="*/ 896112 h 960120"/>
                <a:gd name="connsiteX5" fmla="*/ 137554 w 256426"/>
                <a:gd name="connsiteY5" fmla="*/ 960120 h 960120"/>
                <a:gd name="connsiteX0" fmla="*/ 256426 w 256426"/>
                <a:gd name="connsiteY0" fmla="*/ 0 h 1024128"/>
                <a:gd name="connsiteX1" fmla="*/ 82690 w 256426"/>
                <a:gd name="connsiteY1" fmla="*/ 256032 h 1024128"/>
                <a:gd name="connsiteX2" fmla="*/ 164986 w 256426"/>
                <a:gd name="connsiteY2" fmla="*/ 539496 h 1024128"/>
                <a:gd name="connsiteX3" fmla="*/ 394 w 256426"/>
                <a:gd name="connsiteY3" fmla="*/ 685800 h 1024128"/>
                <a:gd name="connsiteX4" fmla="*/ 119266 w 256426"/>
                <a:gd name="connsiteY4" fmla="*/ 896112 h 1024128"/>
                <a:gd name="connsiteX5" fmla="*/ 64402 w 256426"/>
                <a:gd name="connsiteY5" fmla="*/ 1024128 h 10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426" h="1024128">
                  <a:moveTo>
                    <a:pt x="256426" y="0"/>
                  </a:moveTo>
                  <a:cubicBezTo>
                    <a:pt x="164986" y="160782"/>
                    <a:pt x="97930" y="166116"/>
                    <a:pt x="82690" y="256032"/>
                  </a:cubicBezTo>
                  <a:cubicBezTo>
                    <a:pt x="67450" y="345948"/>
                    <a:pt x="178702" y="467868"/>
                    <a:pt x="164986" y="539496"/>
                  </a:cubicBezTo>
                  <a:cubicBezTo>
                    <a:pt x="151270" y="611124"/>
                    <a:pt x="8014" y="626364"/>
                    <a:pt x="394" y="685800"/>
                  </a:cubicBezTo>
                  <a:cubicBezTo>
                    <a:pt x="-7226" y="745236"/>
                    <a:pt x="97930" y="868680"/>
                    <a:pt x="119266" y="896112"/>
                  </a:cubicBezTo>
                  <a:cubicBezTo>
                    <a:pt x="140602" y="923544"/>
                    <a:pt x="65926" y="1005840"/>
                    <a:pt x="64402" y="1024128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AD9A5D8-D722-E6C1-CF1B-25AD543D98F4}"/>
                </a:ext>
              </a:extLst>
            </p:cNvPr>
            <p:cNvSpPr/>
            <p:nvPr/>
          </p:nvSpPr>
          <p:spPr>
            <a:xfrm rot="21205842">
              <a:off x="4350101" y="1225933"/>
              <a:ext cx="241893" cy="866738"/>
            </a:xfrm>
            <a:custGeom>
              <a:avLst/>
              <a:gdLst>
                <a:gd name="connsiteX0" fmla="*/ 247050 w 247050"/>
                <a:gd name="connsiteY0" fmla="*/ 0 h 960120"/>
                <a:gd name="connsiteX1" fmla="*/ 45882 w 247050"/>
                <a:gd name="connsiteY1" fmla="*/ 420624 h 960120"/>
                <a:gd name="connsiteX2" fmla="*/ 137322 w 247050"/>
                <a:gd name="connsiteY2" fmla="*/ 594360 h 960120"/>
                <a:gd name="connsiteX3" fmla="*/ 162 w 247050"/>
                <a:gd name="connsiteY3" fmla="*/ 795528 h 960120"/>
                <a:gd name="connsiteX4" fmla="*/ 109890 w 247050"/>
                <a:gd name="connsiteY4" fmla="*/ 896112 h 960120"/>
                <a:gd name="connsiteX5" fmla="*/ 128178 w 247050"/>
                <a:gd name="connsiteY5" fmla="*/ 960120 h 960120"/>
                <a:gd name="connsiteX0" fmla="*/ 247050 w 247050"/>
                <a:gd name="connsiteY0" fmla="*/ 0 h 960120"/>
                <a:gd name="connsiteX1" fmla="*/ 73314 w 247050"/>
                <a:gd name="connsiteY1" fmla="*/ 256032 h 960120"/>
                <a:gd name="connsiteX2" fmla="*/ 137322 w 247050"/>
                <a:gd name="connsiteY2" fmla="*/ 594360 h 960120"/>
                <a:gd name="connsiteX3" fmla="*/ 162 w 247050"/>
                <a:gd name="connsiteY3" fmla="*/ 795528 h 960120"/>
                <a:gd name="connsiteX4" fmla="*/ 109890 w 247050"/>
                <a:gd name="connsiteY4" fmla="*/ 896112 h 960120"/>
                <a:gd name="connsiteX5" fmla="*/ 128178 w 247050"/>
                <a:gd name="connsiteY5" fmla="*/ 960120 h 960120"/>
                <a:gd name="connsiteX0" fmla="*/ 247317 w 247317"/>
                <a:gd name="connsiteY0" fmla="*/ 0 h 960120"/>
                <a:gd name="connsiteX1" fmla="*/ 73581 w 247317"/>
                <a:gd name="connsiteY1" fmla="*/ 256032 h 960120"/>
                <a:gd name="connsiteX2" fmla="*/ 155877 w 247317"/>
                <a:gd name="connsiteY2" fmla="*/ 539496 h 960120"/>
                <a:gd name="connsiteX3" fmla="*/ 429 w 247317"/>
                <a:gd name="connsiteY3" fmla="*/ 795528 h 960120"/>
                <a:gd name="connsiteX4" fmla="*/ 110157 w 247317"/>
                <a:gd name="connsiteY4" fmla="*/ 896112 h 960120"/>
                <a:gd name="connsiteX5" fmla="*/ 128445 w 247317"/>
                <a:gd name="connsiteY5" fmla="*/ 960120 h 960120"/>
                <a:gd name="connsiteX0" fmla="*/ 256426 w 256426"/>
                <a:gd name="connsiteY0" fmla="*/ 0 h 960120"/>
                <a:gd name="connsiteX1" fmla="*/ 82690 w 256426"/>
                <a:gd name="connsiteY1" fmla="*/ 256032 h 960120"/>
                <a:gd name="connsiteX2" fmla="*/ 164986 w 256426"/>
                <a:gd name="connsiteY2" fmla="*/ 539496 h 960120"/>
                <a:gd name="connsiteX3" fmla="*/ 394 w 256426"/>
                <a:gd name="connsiteY3" fmla="*/ 685800 h 960120"/>
                <a:gd name="connsiteX4" fmla="*/ 119266 w 256426"/>
                <a:gd name="connsiteY4" fmla="*/ 896112 h 960120"/>
                <a:gd name="connsiteX5" fmla="*/ 137554 w 256426"/>
                <a:gd name="connsiteY5" fmla="*/ 960120 h 960120"/>
                <a:gd name="connsiteX0" fmla="*/ 256426 w 256426"/>
                <a:gd name="connsiteY0" fmla="*/ 0 h 1024128"/>
                <a:gd name="connsiteX1" fmla="*/ 82690 w 256426"/>
                <a:gd name="connsiteY1" fmla="*/ 256032 h 1024128"/>
                <a:gd name="connsiteX2" fmla="*/ 164986 w 256426"/>
                <a:gd name="connsiteY2" fmla="*/ 539496 h 1024128"/>
                <a:gd name="connsiteX3" fmla="*/ 394 w 256426"/>
                <a:gd name="connsiteY3" fmla="*/ 685800 h 1024128"/>
                <a:gd name="connsiteX4" fmla="*/ 119266 w 256426"/>
                <a:gd name="connsiteY4" fmla="*/ 896112 h 1024128"/>
                <a:gd name="connsiteX5" fmla="*/ 64402 w 256426"/>
                <a:gd name="connsiteY5" fmla="*/ 1024128 h 1024128"/>
                <a:gd name="connsiteX0" fmla="*/ 256142 w 256142"/>
                <a:gd name="connsiteY0" fmla="*/ 0 h 1024128"/>
                <a:gd name="connsiteX1" fmla="*/ 82406 w 256142"/>
                <a:gd name="connsiteY1" fmla="*/ 256032 h 1024128"/>
                <a:gd name="connsiteX2" fmla="*/ 97318 w 256142"/>
                <a:gd name="connsiteY2" fmla="*/ 555225 h 1024128"/>
                <a:gd name="connsiteX3" fmla="*/ 110 w 256142"/>
                <a:gd name="connsiteY3" fmla="*/ 685800 h 1024128"/>
                <a:gd name="connsiteX4" fmla="*/ 118982 w 256142"/>
                <a:gd name="connsiteY4" fmla="*/ 896112 h 1024128"/>
                <a:gd name="connsiteX5" fmla="*/ 64118 w 256142"/>
                <a:gd name="connsiteY5" fmla="*/ 1024128 h 1024128"/>
                <a:gd name="connsiteX0" fmla="*/ 258935 w 258935"/>
                <a:gd name="connsiteY0" fmla="*/ 0 h 1024128"/>
                <a:gd name="connsiteX1" fmla="*/ 85199 w 258935"/>
                <a:gd name="connsiteY1" fmla="*/ 256032 h 1024128"/>
                <a:gd name="connsiteX2" fmla="*/ 100111 w 258935"/>
                <a:gd name="connsiteY2" fmla="*/ 555225 h 1024128"/>
                <a:gd name="connsiteX3" fmla="*/ 2903 w 258935"/>
                <a:gd name="connsiteY3" fmla="*/ 685800 h 1024128"/>
                <a:gd name="connsiteX4" fmla="*/ 34954 w 258935"/>
                <a:gd name="connsiteY4" fmla="*/ 913255 h 1024128"/>
                <a:gd name="connsiteX5" fmla="*/ 66911 w 258935"/>
                <a:gd name="connsiteY5" fmla="*/ 1024128 h 1024128"/>
                <a:gd name="connsiteX0" fmla="*/ 257615 w 257615"/>
                <a:gd name="connsiteY0" fmla="*/ 0 h 1024128"/>
                <a:gd name="connsiteX1" fmla="*/ 83879 w 257615"/>
                <a:gd name="connsiteY1" fmla="*/ 256032 h 1024128"/>
                <a:gd name="connsiteX2" fmla="*/ 76170 w 257615"/>
                <a:gd name="connsiteY2" fmla="*/ 502732 h 1024128"/>
                <a:gd name="connsiteX3" fmla="*/ 1583 w 257615"/>
                <a:gd name="connsiteY3" fmla="*/ 685800 h 1024128"/>
                <a:gd name="connsiteX4" fmla="*/ 33634 w 257615"/>
                <a:gd name="connsiteY4" fmla="*/ 913255 h 1024128"/>
                <a:gd name="connsiteX5" fmla="*/ 65591 w 257615"/>
                <a:gd name="connsiteY5" fmla="*/ 1024128 h 10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5" h="1024128">
                  <a:moveTo>
                    <a:pt x="257615" y="0"/>
                  </a:moveTo>
                  <a:cubicBezTo>
                    <a:pt x="166175" y="160782"/>
                    <a:pt x="114120" y="172243"/>
                    <a:pt x="83879" y="256032"/>
                  </a:cubicBezTo>
                  <a:cubicBezTo>
                    <a:pt x="53638" y="339821"/>
                    <a:pt x="89886" y="431104"/>
                    <a:pt x="76170" y="502732"/>
                  </a:cubicBezTo>
                  <a:cubicBezTo>
                    <a:pt x="62454" y="574360"/>
                    <a:pt x="8672" y="617380"/>
                    <a:pt x="1583" y="685800"/>
                  </a:cubicBezTo>
                  <a:cubicBezTo>
                    <a:pt x="-5506" y="754220"/>
                    <a:pt x="12298" y="885823"/>
                    <a:pt x="33634" y="913255"/>
                  </a:cubicBezTo>
                  <a:cubicBezTo>
                    <a:pt x="54970" y="940687"/>
                    <a:pt x="67115" y="1005840"/>
                    <a:pt x="65591" y="1024128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863BC3C-D698-BC69-A717-65738D0948B3}"/>
                </a:ext>
              </a:extLst>
            </p:cNvPr>
            <p:cNvSpPr/>
            <p:nvPr/>
          </p:nvSpPr>
          <p:spPr>
            <a:xfrm>
              <a:off x="5449811" y="1501395"/>
              <a:ext cx="85045" cy="372707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355348"/>
                <a:gd name="connsiteX1" fmla="*/ 23 w 82319"/>
                <a:gd name="connsiteY1" fmla="*/ 155448 h 355348"/>
                <a:gd name="connsiteX2" fmla="*/ 73175 w 82319"/>
                <a:gd name="connsiteY2" fmla="*/ 256032 h 355348"/>
                <a:gd name="connsiteX3" fmla="*/ 70524 w 82319"/>
                <a:gd name="connsiteY3" fmla="*/ 355343 h 355348"/>
                <a:gd name="connsiteX0" fmla="*/ 82300 w 88939"/>
                <a:gd name="connsiteY0" fmla="*/ 0 h 355346"/>
                <a:gd name="connsiteX1" fmla="*/ 4 w 88939"/>
                <a:gd name="connsiteY1" fmla="*/ 155448 h 355346"/>
                <a:gd name="connsiteX2" fmla="*/ 84951 w 88939"/>
                <a:gd name="connsiteY2" fmla="*/ 198159 h 355346"/>
                <a:gd name="connsiteX3" fmla="*/ 70505 w 88939"/>
                <a:gd name="connsiteY3" fmla="*/ 355343 h 355346"/>
                <a:gd name="connsiteX0" fmla="*/ 82300 w 86664"/>
                <a:gd name="connsiteY0" fmla="*/ 0 h 372707"/>
                <a:gd name="connsiteX1" fmla="*/ 4 w 86664"/>
                <a:gd name="connsiteY1" fmla="*/ 155448 h 372707"/>
                <a:gd name="connsiteX2" fmla="*/ 84951 w 86664"/>
                <a:gd name="connsiteY2" fmla="*/ 198159 h 372707"/>
                <a:gd name="connsiteX3" fmla="*/ 23324 w 86664"/>
                <a:gd name="connsiteY3" fmla="*/ 372705 h 372707"/>
                <a:gd name="connsiteX0" fmla="*/ 82300 w 86664"/>
                <a:gd name="connsiteY0" fmla="*/ 0 h 372707"/>
                <a:gd name="connsiteX1" fmla="*/ 4 w 86664"/>
                <a:gd name="connsiteY1" fmla="*/ 132298 h 372707"/>
                <a:gd name="connsiteX2" fmla="*/ 84951 w 86664"/>
                <a:gd name="connsiteY2" fmla="*/ 198159 h 372707"/>
                <a:gd name="connsiteX3" fmla="*/ 23324 w 86664"/>
                <a:gd name="connsiteY3" fmla="*/ 372705 h 37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64" h="372707">
                  <a:moveTo>
                    <a:pt x="82300" y="0"/>
                  </a:moveTo>
                  <a:cubicBezTo>
                    <a:pt x="41914" y="56388"/>
                    <a:pt x="-438" y="99272"/>
                    <a:pt x="4" y="132298"/>
                  </a:cubicBezTo>
                  <a:cubicBezTo>
                    <a:pt x="446" y="165324"/>
                    <a:pt x="84951" y="198159"/>
                    <a:pt x="84951" y="198159"/>
                  </a:cubicBezTo>
                  <a:cubicBezTo>
                    <a:pt x="98667" y="217971"/>
                    <a:pt x="25610" y="373467"/>
                    <a:pt x="23324" y="372705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AF3CAB5-42F0-D510-8C59-1250E14E7869}"/>
                </a:ext>
              </a:extLst>
            </p:cNvPr>
            <p:cNvSpPr/>
            <p:nvPr/>
          </p:nvSpPr>
          <p:spPr>
            <a:xfrm>
              <a:off x="4974959" y="1338072"/>
              <a:ext cx="125395" cy="699637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  <a:gd name="connsiteX0" fmla="*/ 78849 w 80661"/>
                <a:gd name="connsiteY0" fmla="*/ 0 h 281814"/>
                <a:gd name="connsiteX1" fmla="*/ 27880 w 80661"/>
                <a:gd name="connsiteY1" fmla="*/ 64790 h 281814"/>
                <a:gd name="connsiteX2" fmla="*/ 2031 w 80661"/>
                <a:gd name="connsiteY2" fmla="*/ 144398 h 281814"/>
                <a:gd name="connsiteX3" fmla="*/ 80661 w 80661"/>
                <a:gd name="connsiteY3" fmla="*/ 281814 h 281814"/>
                <a:gd name="connsiteX0" fmla="*/ 76891 w 78703"/>
                <a:gd name="connsiteY0" fmla="*/ 0 h 281814"/>
                <a:gd name="connsiteX1" fmla="*/ 64784 w 78703"/>
                <a:gd name="connsiteY1" fmla="*/ 60128 h 281814"/>
                <a:gd name="connsiteX2" fmla="*/ 73 w 78703"/>
                <a:gd name="connsiteY2" fmla="*/ 144398 h 281814"/>
                <a:gd name="connsiteX3" fmla="*/ 78703 w 78703"/>
                <a:gd name="connsiteY3" fmla="*/ 281814 h 281814"/>
                <a:gd name="connsiteX0" fmla="*/ 77345 w 79157"/>
                <a:gd name="connsiteY0" fmla="*/ 0 h 281814"/>
                <a:gd name="connsiteX1" fmla="*/ 65238 w 79157"/>
                <a:gd name="connsiteY1" fmla="*/ 60128 h 281814"/>
                <a:gd name="connsiteX2" fmla="*/ 527 w 79157"/>
                <a:gd name="connsiteY2" fmla="*/ 144398 h 281814"/>
                <a:gd name="connsiteX3" fmla="*/ 36975 w 79157"/>
                <a:gd name="connsiteY3" fmla="*/ 225639 h 281814"/>
                <a:gd name="connsiteX4" fmla="*/ 79157 w 79157"/>
                <a:gd name="connsiteY4" fmla="*/ 281814 h 281814"/>
                <a:gd name="connsiteX0" fmla="*/ 76861 w 80520"/>
                <a:gd name="connsiteY0" fmla="*/ 0 h 281814"/>
                <a:gd name="connsiteX1" fmla="*/ 64754 w 80520"/>
                <a:gd name="connsiteY1" fmla="*/ 60128 h 281814"/>
                <a:gd name="connsiteX2" fmla="*/ 43 w 80520"/>
                <a:gd name="connsiteY2" fmla="*/ 144398 h 281814"/>
                <a:gd name="connsiteX3" fmla="*/ 75353 w 80520"/>
                <a:gd name="connsiteY3" fmla="*/ 218646 h 281814"/>
                <a:gd name="connsiteX4" fmla="*/ 78673 w 80520"/>
                <a:gd name="connsiteY4" fmla="*/ 281814 h 281814"/>
                <a:gd name="connsiteX0" fmla="*/ 76861 w 78673"/>
                <a:gd name="connsiteY0" fmla="*/ 0 h 281814"/>
                <a:gd name="connsiteX1" fmla="*/ 64754 w 78673"/>
                <a:gd name="connsiteY1" fmla="*/ 60128 h 281814"/>
                <a:gd name="connsiteX2" fmla="*/ 43 w 78673"/>
                <a:gd name="connsiteY2" fmla="*/ 144398 h 281814"/>
                <a:gd name="connsiteX3" fmla="*/ 75353 w 78673"/>
                <a:gd name="connsiteY3" fmla="*/ 218646 h 281814"/>
                <a:gd name="connsiteX4" fmla="*/ 78673 w 78673"/>
                <a:gd name="connsiteY4" fmla="*/ 281814 h 281814"/>
                <a:gd name="connsiteX0" fmla="*/ 76838 w 78650"/>
                <a:gd name="connsiteY0" fmla="*/ 0 h 281814"/>
                <a:gd name="connsiteX1" fmla="*/ 64731 w 78650"/>
                <a:gd name="connsiteY1" fmla="*/ 60128 h 281814"/>
                <a:gd name="connsiteX2" fmla="*/ 20 w 78650"/>
                <a:gd name="connsiteY2" fmla="*/ 144398 h 281814"/>
                <a:gd name="connsiteX3" fmla="*/ 71796 w 78650"/>
                <a:gd name="connsiteY3" fmla="*/ 176686 h 281814"/>
                <a:gd name="connsiteX4" fmla="*/ 78650 w 78650"/>
                <a:gd name="connsiteY4" fmla="*/ 281814 h 281814"/>
                <a:gd name="connsiteX0" fmla="*/ 76838 w 78650"/>
                <a:gd name="connsiteY0" fmla="*/ 0 h 281814"/>
                <a:gd name="connsiteX1" fmla="*/ 64731 w 78650"/>
                <a:gd name="connsiteY1" fmla="*/ 60128 h 281814"/>
                <a:gd name="connsiteX2" fmla="*/ 20 w 78650"/>
                <a:gd name="connsiteY2" fmla="*/ 144398 h 281814"/>
                <a:gd name="connsiteX3" fmla="*/ 71796 w 78650"/>
                <a:gd name="connsiteY3" fmla="*/ 176686 h 281814"/>
                <a:gd name="connsiteX4" fmla="*/ 61199 w 78650"/>
                <a:gd name="connsiteY4" fmla="*/ 244288 h 281814"/>
                <a:gd name="connsiteX5" fmla="*/ 78650 w 78650"/>
                <a:gd name="connsiteY5" fmla="*/ 281814 h 281814"/>
                <a:gd name="connsiteX0" fmla="*/ 76838 w 78650"/>
                <a:gd name="connsiteY0" fmla="*/ 0 h 281814"/>
                <a:gd name="connsiteX1" fmla="*/ 64731 w 78650"/>
                <a:gd name="connsiteY1" fmla="*/ 60128 h 281814"/>
                <a:gd name="connsiteX2" fmla="*/ 20 w 78650"/>
                <a:gd name="connsiteY2" fmla="*/ 144398 h 281814"/>
                <a:gd name="connsiteX3" fmla="*/ 71796 w 78650"/>
                <a:gd name="connsiteY3" fmla="*/ 176686 h 281814"/>
                <a:gd name="connsiteX4" fmla="*/ 47067 w 78650"/>
                <a:gd name="connsiteY4" fmla="*/ 234963 h 281814"/>
                <a:gd name="connsiteX5" fmla="*/ 78650 w 78650"/>
                <a:gd name="connsiteY5" fmla="*/ 281814 h 281814"/>
                <a:gd name="connsiteX0" fmla="*/ 38024 w 39836"/>
                <a:gd name="connsiteY0" fmla="*/ 0 h 281814"/>
                <a:gd name="connsiteX1" fmla="*/ 25917 w 39836"/>
                <a:gd name="connsiteY1" fmla="*/ 60128 h 281814"/>
                <a:gd name="connsiteX2" fmla="*/ 69 w 39836"/>
                <a:gd name="connsiteY2" fmla="*/ 97775 h 281814"/>
                <a:gd name="connsiteX3" fmla="*/ 32982 w 39836"/>
                <a:gd name="connsiteY3" fmla="*/ 176686 h 281814"/>
                <a:gd name="connsiteX4" fmla="*/ 8253 w 39836"/>
                <a:gd name="connsiteY4" fmla="*/ 234963 h 281814"/>
                <a:gd name="connsiteX5" fmla="*/ 39836 w 39836"/>
                <a:gd name="connsiteY5" fmla="*/ 281814 h 281814"/>
                <a:gd name="connsiteX0" fmla="*/ 66241 w 68053"/>
                <a:gd name="connsiteY0" fmla="*/ 0 h 281814"/>
                <a:gd name="connsiteX1" fmla="*/ 54134 w 68053"/>
                <a:gd name="connsiteY1" fmla="*/ 60128 h 281814"/>
                <a:gd name="connsiteX2" fmla="*/ 23 w 68053"/>
                <a:gd name="connsiteY2" fmla="*/ 83788 h 281814"/>
                <a:gd name="connsiteX3" fmla="*/ 61199 w 68053"/>
                <a:gd name="connsiteY3" fmla="*/ 176686 h 281814"/>
                <a:gd name="connsiteX4" fmla="*/ 36470 w 68053"/>
                <a:gd name="connsiteY4" fmla="*/ 234963 h 281814"/>
                <a:gd name="connsiteX5" fmla="*/ 68053 w 68053"/>
                <a:gd name="connsiteY5" fmla="*/ 281814 h 281814"/>
                <a:gd name="connsiteX0" fmla="*/ 66415 w 76871"/>
                <a:gd name="connsiteY0" fmla="*/ 0 h 281814"/>
                <a:gd name="connsiteX1" fmla="*/ 54308 w 76871"/>
                <a:gd name="connsiteY1" fmla="*/ 60128 h 281814"/>
                <a:gd name="connsiteX2" fmla="*/ 197 w 76871"/>
                <a:gd name="connsiteY2" fmla="*/ 83788 h 281814"/>
                <a:gd name="connsiteX3" fmla="*/ 75504 w 76871"/>
                <a:gd name="connsiteY3" fmla="*/ 165030 h 281814"/>
                <a:gd name="connsiteX4" fmla="*/ 36644 w 76871"/>
                <a:gd name="connsiteY4" fmla="*/ 234963 h 281814"/>
                <a:gd name="connsiteX5" fmla="*/ 68227 w 76871"/>
                <a:gd name="connsiteY5" fmla="*/ 281814 h 281814"/>
                <a:gd name="connsiteX0" fmla="*/ 66415 w 76548"/>
                <a:gd name="connsiteY0" fmla="*/ 0 h 281814"/>
                <a:gd name="connsiteX1" fmla="*/ 54308 w 76548"/>
                <a:gd name="connsiteY1" fmla="*/ 60128 h 281814"/>
                <a:gd name="connsiteX2" fmla="*/ 197 w 76548"/>
                <a:gd name="connsiteY2" fmla="*/ 83788 h 281814"/>
                <a:gd name="connsiteX3" fmla="*/ 75504 w 76548"/>
                <a:gd name="connsiteY3" fmla="*/ 165030 h 281814"/>
                <a:gd name="connsiteX4" fmla="*/ 18980 w 76548"/>
                <a:gd name="connsiteY4" fmla="*/ 220976 h 281814"/>
                <a:gd name="connsiteX5" fmla="*/ 68227 w 76548"/>
                <a:gd name="connsiteY5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548" h="281814">
                  <a:moveTo>
                    <a:pt x="66415" y="0"/>
                  </a:moveTo>
                  <a:cubicBezTo>
                    <a:pt x="57920" y="10798"/>
                    <a:pt x="67111" y="36062"/>
                    <a:pt x="54308" y="60128"/>
                  </a:cubicBezTo>
                  <a:cubicBezTo>
                    <a:pt x="41505" y="84194"/>
                    <a:pt x="-3336" y="66304"/>
                    <a:pt x="197" y="83788"/>
                  </a:cubicBezTo>
                  <a:cubicBezTo>
                    <a:pt x="3730" y="101272"/>
                    <a:pt x="65308" y="148382"/>
                    <a:pt x="75504" y="165030"/>
                  </a:cubicBezTo>
                  <a:cubicBezTo>
                    <a:pt x="85700" y="181678"/>
                    <a:pt x="17838" y="203455"/>
                    <a:pt x="18980" y="220976"/>
                  </a:cubicBezTo>
                  <a:cubicBezTo>
                    <a:pt x="20122" y="238497"/>
                    <a:pt x="65319" y="275560"/>
                    <a:pt x="68227" y="281814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E6BD3A-F226-03D7-90C8-68BB8A339E02}"/>
                </a:ext>
              </a:extLst>
            </p:cNvPr>
            <p:cNvSpPr/>
            <p:nvPr/>
          </p:nvSpPr>
          <p:spPr>
            <a:xfrm>
              <a:off x="5183764" y="1425083"/>
              <a:ext cx="140718" cy="483625"/>
            </a:xfrm>
            <a:custGeom>
              <a:avLst/>
              <a:gdLst>
                <a:gd name="connsiteX0" fmla="*/ 82319 w 84047"/>
                <a:gd name="connsiteY0" fmla="*/ 0 h 274613"/>
                <a:gd name="connsiteX1" fmla="*/ 23 w 84047"/>
                <a:gd name="connsiteY1" fmla="*/ 155448 h 274613"/>
                <a:gd name="connsiteX2" fmla="*/ 73175 w 84047"/>
                <a:gd name="connsiteY2" fmla="*/ 256032 h 274613"/>
                <a:gd name="connsiteX3" fmla="*/ 82319 w 84047"/>
                <a:gd name="connsiteY3" fmla="*/ 274320 h 274613"/>
                <a:gd name="connsiteX0" fmla="*/ 82319 w 82319"/>
                <a:gd name="connsiteY0" fmla="*/ 0 h 256032"/>
                <a:gd name="connsiteX1" fmla="*/ 23 w 82319"/>
                <a:gd name="connsiteY1" fmla="*/ 155448 h 256032"/>
                <a:gd name="connsiteX2" fmla="*/ 73175 w 82319"/>
                <a:gd name="connsiteY2" fmla="*/ 256032 h 256032"/>
                <a:gd name="connsiteX0" fmla="*/ 82298 w 84110"/>
                <a:gd name="connsiteY0" fmla="*/ 0 h 281814"/>
                <a:gd name="connsiteX1" fmla="*/ 2 w 84110"/>
                <a:gd name="connsiteY1" fmla="*/ 155448 h 281814"/>
                <a:gd name="connsiteX2" fmla="*/ 84110 w 84110"/>
                <a:gd name="connsiteY2" fmla="*/ 281814 h 281814"/>
                <a:gd name="connsiteX0" fmla="*/ 76820 w 78632"/>
                <a:gd name="connsiteY0" fmla="*/ 0 h 281814"/>
                <a:gd name="connsiteX1" fmla="*/ 2 w 78632"/>
                <a:gd name="connsiteY1" fmla="*/ 144398 h 281814"/>
                <a:gd name="connsiteX2" fmla="*/ 78632 w 78632"/>
                <a:gd name="connsiteY2" fmla="*/ 281814 h 281814"/>
                <a:gd name="connsiteX0" fmla="*/ 78759 w 80571"/>
                <a:gd name="connsiteY0" fmla="*/ 0 h 281814"/>
                <a:gd name="connsiteX1" fmla="*/ 1941 w 80571"/>
                <a:gd name="connsiteY1" fmla="*/ 144398 h 281814"/>
                <a:gd name="connsiteX2" fmla="*/ 27854 w 80571"/>
                <a:gd name="connsiteY2" fmla="*/ 218389 h 281814"/>
                <a:gd name="connsiteX3" fmla="*/ 80571 w 80571"/>
                <a:gd name="connsiteY3" fmla="*/ 281814 h 281814"/>
                <a:gd name="connsiteX0" fmla="*/ 76843 w 87227"/>
                <a:gd name="connsiteY0" fmla="*/ 0 h 281814"/>
                <a:gd name="connsiteX1" fmla="*/ 25 w 87227"/>
                <a:gd name="connsiteY1" fmla="*/ 144398 h 281814"/>
                <a:gd name="connsiteX2" fmla="*/ 83547 w 87227"/>
                <a:gd name="connsiteY2" fmla="*/ 198155 h 281814"/>
                <a:gd name="connsiteX3" fmla="*/ 78655 w 87227"/>
                <a:gd name="connsiteY3" fmla="*/ 281814 h 281814"/>
                <a:gd name="connsiteX0" fmla="*/ 79121 w 89505"/>
                <a:gd name="connsiteY0" fmla="*/ 0 h 281814"/>
                <a:gd name="connsiteX1" fmla="*/ 28217 w 89505"/>
                <a:gd name="connsiteY1" fmla="*/ 73378 h 281814"/>
                <a:gd name="connsiteX2" fmla="*/ 2303 w 89505"/>
                <a:gd name="connsiteY2" fmla="*/ 144398 h 281814"/>
                <a:gd name="connsiteX3" fmla="*/ 85825 w 89505"/>
                <a:gd name="connsiteY3" fmla="*/ 198155 h 281814"/>
                <a:gd name="connsiteX4" fmla="*/ 80933 w 89505"/>
                <a:gd name="connsiteY4" fmla="*/ 281814 h 281814"/>
                <a:gd name="connsiteX0" fmla="*/ 77163 w 87547"/>
                <a:gd name="connsiteY0" fmla="*/ 0 h 281814"/>
                <a:gd name="connsiteX1" fmla="*/ 55063 w 87547"/>
                <a:gd name="connsiteY1" fmla="*/ 86867 h 281814"/>
                <a:gd name="connsiteX2" fmla="*/ 345 w 87547"/>
                <a:gd name="connsiteY2" fmla="*/ 144398 h 281814"/>
                <a:gd name="connsiteX3" fmla="*/ 83867 w 87547"/>
                <a:gd name="connsiteY3" fmla="*/ 198155 h 281814"/>
                <a:gd name="connsiteX4" fmla="*/ 78975 w 87547"/>
                <a:gd name="connsiteY4" fmla="*/ 281814 h 28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47" h="281814">
                  <a:moveTo>
                    <a:pt x="77163" y="0"/>
                  </a:moveTo>
                  <a:cubicBezTo>
                    <a:pt x="68679" y="12230"/>
                    <a:pt x="67866" y="62801"/>
                    <a:pt x="55063" y="86867"/>
                  </a:cubicBezTo>
                  <a:cubicBezTo>
                    <a:pt x="42260" y="110933"/>
                    <a:pt x="-4456" y="125850"/>
                    <a:pt x="345" y="144398"/>
                  </a:cubicBezTo>
                  <a:cubicBezTo>
                    <a:pt x="5146" y="162946"/>
                    <a:pt x="70762" y="175252"/>
                    <a:pt x="83867" y="198155"/>
                  </a:cubicBezTo>
                  <a:cubicBezTo>
                    <a:pt x="96972" y="221058"/>
                    <a:pt x="70189" y="271243"/>
                    <a:pt x="78975" y="281814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B46108C-1D89-63F3-8441-4378B2D733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946" y="1425083"/>
              <a:ext cx="3667" cy="70962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02FF59-3AD5-B248-7B9A-F70B873AE8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05946" y="1709337"/>
              <a:ext cx="85075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E6CA3CF-3915-6B26-C388-15E1C553A664}"/>
              </a:ext>
            </a:extLst>
          </p:cNvPr>
          <p:cNvCxnSpPr>
            <a:cxnSpLocks/>
          </p:cNvCxnSpPr>
          <p:nvPr/>
        </p:nvCxnSpPr>
        <p:spPr>
          <a:xfrm rot="16200000">
            <a:off x="2038610" y="1688116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E2F67F0D-4DA6-08D9-75B3-E1EC33611D65}"/>
              </a:ext>
            </a:extLst>
          </p:cNvPr>
          <p:cNvCxnSpPr>
            <a:cxnSpLocks/>
          </p:cNvCxnSpPr>
          <p:nvPr/>
        </p:nvCxnSpPr>
        <p:spPr>
          <a:xfrm rot="16200000">
            <a:off x="2387318" y="1688117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C66A1D6-317A-7169-C7FB-0070789390A9}"/>
              </a:ext>
            </a:extLst>
          </p:cNvPr>
          <p:cNvCxnSpPr>
            <a:cxnSpLocks/>
          </p:cNvCxnSpPr>
          <p:nvPr/>
        </p:nvCxnSpPr>
        <p:spPr>
          <a:xfrm rot="16200000">
            <a:off x="1367071" y="1688117"/>
            <a:ext cx="85075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2434979-B876-4993-1043-4BAEE030B70C}"/>
              </a:ext>
            </a:extLst>
          </p:cNvPr>
          <p:cNvCxnSpPr>
            <a:cxnSpLocks/>
          </p:cNvCxnSpPr>
          <p:nvPr/>
        </p:nvCxnSpPr>
        <p:spPr>
          <a:xfrm rot="16200000">
            <a:off x="1715779" y="1688116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379C875-C533-47DC-76E5-D5425CE482AF}"/>
              </a:ext>
            </a:extLst>
          </p:cNvPr>
          <p:cNvCxnSpPr>
            <a:cxnSpLocks/>
          </p:cNvCxnSpPr>
          <p:nvPr/>
        </p:nvCxnSpPr>
        <p:spPr>
          <a:xfrm rot="16200000">
            <a:off x="1012515" y="1688117"/>
            <a:ext cx="850750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DF0F28-195A-4805-83D6-FD631571E006}"/>
              </a:ext>
            </a:extLst>
          </p:cNvPr>
          <p:cNvSpPr txBox="1"/>
          <p:nvPr/>
        </p:nvSpPr>
        <p:spPr>
          <a:xfrm rot="19036530">
            <a:off x="1901919" y="1325026"/>
            <a:ext cx="1717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Dichroic filter</a:t>
            </a:r>
          </a:p>
        </p:txBody>
      </p:sp>
    </p:spTree>
    <p:extLst>
      <p:ext uri="{BB962C8B-B14F-4D97-AF65-F5344CB8AC3E}">
        <p14:creationId xmlns:p14="http://schemas.microsoft.com/office/powerpoint/2010/main" val="221634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0B487-F927-6374-B837-025144A9D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9D724A7-3752-56BB-EB01-601A5590155A}"/>
              </a:ext>
            </a:extLst>
          </p:cNvPr>
          <p:cNvSpPr/>
          <p:nvPr/>
        </p:nvSpPr>
        <p:spPr>
          <a:xfrm>
            <a:off x="4593265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6A4BF7-93FA-E1AE-B65C-E2C30E48C73F}"/>
              </a:ext>
            </a:extLst>
          </p:cNvPr>
          <p:cNvSpPr/>
          <p:nvPr/>
        </p:nvSpPr>
        <p:spPr>
          <a:xfrm>
            <a:off x="6850913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35DC5F-ABF2-DAB7-F1E7-C56C0BECF0FE}"/>
              </a:ext>
            </a:extLst>
          </p:cNvPr>
          <p:cNvSpPr/>
          <p:nvPr/>
        </p:nvSpPr>
        <p:spPr>
          <a:xfrm>
            <a:off x="9757145" y="96756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140870-0ED2-3097-9AB3-36F5FC06F45E}"/>
              </a:ext>
            </a:extLst>
          </p:cNvPr>
          <p:cNvSpPr/>
          <p:nvPr/>
        </p:nvSpPr>
        <p:spPr>
          <a:xfrm rot="16200000">
            <a:off x="2802577" y="2076893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00C43C-3F58-98D5-B066-C36DC7F90FE7}"/>
              </a:ext>
            </a:extLst>
          </p:cNvPr>
          <p:cNvSpPr/>
          <p:nvPr/>
        </p:nvSpPr>
        <p:spPr>
          <a:xfrm rot="16200000">
            <a:off x="8780653" y="2076892"/>
            <a:ext cx="308344" cy="145666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DFF759-549B-0FB1-4BE7-9A633D489B2A}"/>
              </a:ext>
            </a:extLst>
          </p:cNvPr>
          <p:cNvCxnSpPr>
            <a:cxnSpLocks/>
          </p:cNvCxnSpPr>
          <p:nvPr/>
        </p:nvCxnSpPr>
        <p:spPr>
          <a:xfrm rot="5400000" flipH="1">
            <a:off x="2956749" y="3474675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7C210C-43E5-7E91-D434-0D827105C76A}"/>
              </a:ext>
            </a:extLst>
          </p:cNvPr>
          <p:cNvSpPr txBox="1"/>
          <p:nvPr/>
        </p:nvSpPr>
        <p:spPr>
          <a:xfrm>
            <a:off x="2225749" y="3898606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sensor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C3C10F-B23D-74D2-878C-53748F9BDD90}"/>
              </a:ext>
            </a:extLst>
          </p:cNvPr>
          <p:cNvCxnSpPr>
            <a:cxnSpLocks/>
          </p:cNvCxnSpPr>
          <p:nvPr/>
        </p:nvCxnSpPr>
        <p:spPr>
          <a:xfrm rot="5400000" flipH="1">
            <a:off x="8934825" y="3467584"/>
            <a:ext cx="0" cy="946947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27CF96-48E0-3379-F740-B7E264ED61A8}"/>
              </a:ext>
            </a:extLst>
          </p:cNvPr>
          <p:cNvSpPr txBox="1"/>
          <p:nvPr/>
        </p:nvSpPr>
        <p:spPr>
          <a:xfrm>
            <a:off x="8203825" y="3891515"/>
            <a:ext cx="14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sensor</a:t>
            </a:r>
          </a:p>
        </p:txBody>
      </p:sp>
    </p:spTree>
    <p:extLst>
      <p:ext uri="{BB962C8B-B14F-4D97-AF65-F5344CB8AC3E}">
        <p14:creationId xmlns:p14="http://schemas.microsoft.com/office/powerpoint/2010/main" val="170564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E76904-1E89-05CB-3682-3061B8CAF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t="6776" r="12006" b="19928"/>
          <a:stretch>
            <a:fillRect/>
          </a:stretch>
        </p:blipFill>
        <p:spPr>
          <a:xfrm>
            <a:off x="1807534" y="2128248"/>
            <a:ext cx="10384465" cy="47457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209B1B-1A41-052A-028C-9036B48BF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26183" r="48459" b="34523"/>
          <a:stretch>
            <a:fillRect/>
          </a:stretch>
        </p:blipFill>
        <p:spPr>
          <a:xfrm>
            <a:off x="0" y="-85060"/>
            <a:ext cx="5358809" cy="26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ACE4-B9C4-DB68-75DD-CA9C19738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tar: 7 Points 48">
            <a:extLst>
              <a:ext uri="{FF2B5EF4-FFF2-40B4-BE49-F238E27FC236}">
                <a16:creationId xmlns:a16="http://schemas.microsoft.com/office/drawing/2014/main" id="{6E32F6B0-5B83-1A80-D913-192CB1686610}"/>
              </a:ext>
            </a:extLst>
          </p:cNvPr>
          <p:cNvSpPr>
            <a:spLocks noChangeAspect="1"/>
          </p:cNvSpPr>
          <p:nvPr/>
        </p:nvSpPr>
        <p:spPr>
          <a:xfrm>
            <a:off x="5736310" y="5191709"/>
            <a:ext cx="99592" cy="109728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7 Points 74">
            <a:extLst>
              <a:ext uri="{FF2B5EF4-FFF2-40B4-BE49-F238E27FC236}">
                <a16:creationId xmlns:a16="http://schemas.microsoft.com/office/drawing/2014/main" id="{3B43FBAE-235B-90FE-453C-360D5C395083}"/>
              </a:ext>
            </a:extLst>
          </p:cNvPr>
          <p:cNvSpPr>
            <a:spLocks noChangeAspect="1"/>
          </p:cNvSpPr>
          <p:nvPr/>
        </p:nvSpPr>
        <p:spPr>
          <a:xfrm>
            <a:off x="9892379" y="5087020"/>
            <a:ext cx="99592" cy="109728"/>
          </a:xfrm>
          <a:prstGeom prst="star7">
            <a:avLst/>
          </a:prstGeom>
          <a:solidFill>
            <a:srgbClr val="00B0F0">
              <a:alpha val="50196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78ED0FF-A642-6E01-37F9-9D0F69926BF5}"/>
              </a:ext>
            </a:extLst>
          </p:cNvPr>
          <p:cNvSpPr/>
          <p:nvPr/>
        </p:nvSpPr>
        <p:spPr>
          <a:xfrm>
            <a:off x="8388799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3DD85E-514B-2365-4DDB-3E83F26A7366}"/>
              </a:ext>
            </a:extLst>
          </p:cNvPr>
          <p:cNvCxnSpPr>
            <a:cxnSpLocks/>
          </p:cNvCxnSpPr>
          <p:nvPr/>
        </p:nvCxnSpPr>
        <p:spPr>
          <a:xfrm>
            <a:off x="9950827" y="2935605"/>
            <a:ext cx="0" cy="249233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6BA270C-2368-3653-56AC-5652880F8CE9}"/>
              </a:ext>
            </a:extLst>
          </p:cNvPr>
          <p:cNvSpPr/>
          <p:nvPr/>
        </p:nvSpPr>
        <p:spPr>
          <a:xfrm>
            <a:off x="4250394" y="4201236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3AF4EA-F3B9-2D8F-4A56-A16EDB7ABA76}"/>
              </a:ext>
            </a:extLst>
          </p:cNvPr>
          <p:cNvSpPr/>
          <p:nvPr/>
        </p:nvSpPr>
        <p:spPr>
          <a:xfrm>
            <a:off x="-76419" y="2024418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B6DD86-0E02-0A6E-BB8C-678EB5C3270D}"/>
              </a:ext>
            </a:extLst>
          </p:cNvPr>
          <p:cNvSpPr/>
          <p:nvPr/>
        </p:nvSpPr>
        <p:spPr>
          <a:xfrm>
            <a:off x="-76419" y="4167543"/>
            <a:ext cx="3101008" cy="4469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059D3-1D3E-9C0E-602B-8413C6CC7F05}"/>
              </a:ext>
            </a:extLst>
          </p:cNvPr>
          <p:cNvCxnSpPr/>
          <p:nvPr/>
        </p:nvCxnSpPr>
        <p:spPr>
          <a:xfrm>
            <a:off x="3238278" y="2247900"/>
            <a:ext cx="0" cy="214312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70D46B-16A0-C154-8DC7-EA0A7800F800}"/>
                  </a:ext>
                </a:extLst>
              </p:cNvPr>
              <p:cNvSpPr txBox="1"/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70D46B-16A0-C154-8DC7-EA0A7800F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450590" y="3027075"/>
                <a:ext cx="99060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757751-CC22-0ABD-42C3-73A5FE58C3E4}"/>
              </a:ext>
            </a:extLst>
          </p:cNvPr>
          <p:cNvCxnSpPr/>
          <p:nvPr/>
        </p:nvCxnSpPr>
        <p:spPr>
          <a:xfrm>
            <a:off x="3238278" y="674370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4B338D-B4AA-8ABD-0BB8-F1C09C11E00B}"/>
              </a:ext>
            </a:extLst>
          </p:cNvPr>
          <p:cNvCxnSpPr/>
          <p:nvPr/>
        </p:nvCxnSpPr>
        <p:spPr>
          <a:xfrm>
            <a:off x="3238278" y="4410075"/>
            <a:ext cx="0" cy="1554480"/>
          </a:xfrm>
          <a:prstGeom prst="straightConnector1">
            <a:avLst/>
          </a:prstGeom>
          <a:ln w="50800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BD5ED-93BB-92DF-2D13-8723E49C6814}"/>
                  </a:ext>
                </a:extLst>
              </p:cNvPr>
              <p:cNvSpPr txBox="1"/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BD5ED-93BB-92DF-2D13-8723E49C6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43745" y="1188395"/>
                <a:ext cx="9906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C26AF-105F-51A0-6FC3-919FCFB15421}"/>
                  </a:ext>
                </a:extLst>
              </p:cNvPr>
              <p:cNvSpPr txBox="1"/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3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5C26AF-105F-51A0-6FC3-919FCFB15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93440" y="4894928"/>
                <a:ext cx="9906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AFB0F92-948B-D582-A80C-9EC49FD5B102}"/>
              </a:ext>
            </a:extLst>
          </p:cNvPr>
          <p:cNvSpPr/>
          <p:nvPr/>
        </p:nvSpPr>
        <p:spPr>
          <a:xfrm>
            <a:off x="328204" y="800100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665346AD-7C40-8C31-3B89-F449A008EA7C}"/>
              </a:ext>
            </a:extLst>
          </p:cNvPr>
          <p:cNvSpPr/>
          <p:nvPr/>
        </p:nvSpPr>
        <p:spPr>
          <a:xfrm flipV="1">
            <a:off x="328204" y="4424718"/>
            <a:ext cx="2291762" cy="1447800"/>
          </a:xfrm>
          <a:prstGeom prst="triangle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598E6E-058E-9E6F-D0DF-91123550EF4F}"/>
              </a:ext>
            </a:extLst>
          </p:cNvPr>
          <p:cNvSpPr/>
          <p:nvPr/>
        </p:nvSpPr>
        <p:spPr>
          <a:xfrm>
            <a:off x="328204" y="2247900"/>
            <a:ext cx="2291763" cy="2176818"/>
          </a:xfrm>
          <a:prstGeom prst="rect">
            <a:avLst/>
          </a:prstGeom>
          <a:solidFill>
            <a:srgbClr val="0000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AE03AB-4A0A-4839-45B2-BCBEDD4AD7CE}"/>
              </a:ext>
            </a:extLst>
          </p:cNvPr>
          <p:cNvSpPr>
            <a:spLocks noChangeAspect="1"/>
          </p:cNvSpPr>
          <p:nvPr/>
        </p:nvSpPr>
        <p:spPr>
          <a:xfrm>
            <a:off x="1415692" y="5803192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D465F19-54B6-6E9C-5106-35064155B4D5}"/>
              </a:ext>
            </a:extLst>
          </p:cNvPr>
          <p:cNvSpPr/>
          <p:nvPr/>
        </p:nvSpPr>
        <p:spPr>
          <a:xfrm flipV="1">
            <a:off x="690062" y="4437338"/>
            <a:ext cx="1568047" cy="990599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10FDB24A-53F6-132E-9AD5-52C22A4B7384}"/>
              </a:ext>
            </a:extLst>
          </p:cNvPr>
          <p:cNvSpPr/>
          <p:nvPr/>
        </p:nvSpPr>
        <p:spPr>
          <a:xfrm flipV="1">
            <a:off x="-6162" y="2243100"/>
            <a:ext cx="2960495" cy="2194237"/>
          </a:xfrm>
          <a:prstGeom prst="trapezoid">
            <a:avLst>
              <a:gd name="adj" fmla="val 31804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1624FB-7606-5ABB-5D44-442FAB0DA5DB}"/>
              </a:ext>
            </a:extLst>
          </p:cNvPr>
          <p:cNvSpPr>
            <a:spLocks noChangeAspect="1"/>
          </p:cNvSpPr>
          <p:nvPr/>
        </p:nvSpPr>
        <p:spPr>
          <a:xfrm>
            <a:off x="1415692" y="334189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349842-6B78-BE55-0E69-1FB83FF35EFE}"/>
              </a:ext>
            </a:extLst>
          </p:cNvPr>
          <p:cNvSpPr>
            <a:spLocks noChangeAspect="1"/>
          </p:cNvSpPr>
          <p:nvPr/>
        </p:nvSpPr>
        <p:spPr>
          <a:xfrm>
            <a:off x="1415692" y="5333838"/>
            <a:ext cx="116786" cy="11887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719FA25-6F20-88D3-23B7-F85345A16CBD}"/>
              </a:ext>
            </a:extLst>
          </p:cNvPr>
          <p:cNvSpPr/>
          <p:nvPr/>
        </p:nvSpPr>
        <p:spPr>
          <a:xfrm>
            <a:off x="-6163" y="391886"/>
            <a:ext cx="2960496" cy="1856014"/>
          </a:xfrm>
          <a:prstGeom prst="triangle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BEEFDE-D1E1-9126-F727-CB6A8ABFF0AD}"/>
              </a:ext>
            </a:extLst>
          </p:cNvPr>
          <p:cNvSpPr>
            <a:spLocks noChangeAspect="1"/>
          </p:cNvSpPr>
          <p:nvPr/>
        </p:nvSpPr>
        <p:spPr>
          <a:xfrm>
            <a:off x="1415692" y="721723"/>
            <a:ext cx="116786" cy="118872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2DE976-565C-0B81-4574-79E136B042FA}"/>
              </a:ext>
            </a:extLst>
          </p:cNvPr>
          <p:cNvCxnSpPr>
            <a:cxnSpLocks/>
          </p:cNvCxnSpPr>
          <p:nvPr/>
        </p:nvCxnSpPr>
        <p:spPr>
          <a:xfrm>
            <a:off x="3378483" y="4424718"/>
            <a:ext cx="0" cy="102799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825553-A360-5786-10AD-8551E1755830}"/>
                  </a:ext>
                </a:extLst>
              </p:cNvPr>
              <p:cNvSpPr txBox="1"/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825553-A360-5786-10AD-8551E1755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4640250"/>
                <a:ext cx="121163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9817C6-A146-0285-96B7-3ADA027332ED}"/>
              </a:ext>
            </a:extLst>
          </p:cNvPr>
          <p:cNvCxnSpPr>
            <a:cxnSpLocks/>
          </p:cNvCxnSpPr>
          <p:nvPr/>
        </p:nvCxnSpPr>
        <p:spPr>
          <a:xfrm>
            <a:off x="3378483" y="334189"/>
            <a:ext cx="0" cy="1905052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02C975-7FF2-C824-863C-29033F31F936}"/>
                  </a:ext>
                </a:extLst>
              </p:cNvPr>
              <p:cNvSpPr txBox="1"/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02C975-7FF2-C824-863C-29033F31F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093628" y="1426781"/>
                <a:ext cx="121163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EC8D82E-962B-B6DB-B668-A801B1C1BB0F}"/>
              </a:ext>
            </a:extLst>
          </p:cNvPr>
          <p:cNvCxnSpPr/>
          <p:nvPr/>
        </p:nvCxnSpPr>
        <p:spPr>
          <a:xfrm>
            <a:off x="7486822" y="444376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16F389-18F3-1D0F-F9A9-6DDE831A5164}"/>
                  </a:ext>
                </a:extLst>
              </p:cNvPr>
              <p:cNvSpPr txBox="1"/>
              <p:nvPr/>
            </p:nvSpPr>
            <p:spPr>
              <a:xfrm rot="5400000">
                <a:off x="7222841" y="499715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16F389-18F3-1D0F-F9A9-6DDE831A5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22841" y="4997155"/>
                <a:ext cx="990600" cy="461665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CB303E-8E02-E997-7E08-4AAC5418FBCD}"/>
              </a:ext>
            </a:extLst>
          </p:cNvPr>
          <p:cNvCxnSpPr>
            <a:cxnSpLocks/>
          </p:cNvCxnSpPr>
          <p:nvPr/>
        </p:nvCxnSpPr>
        <p:spPr>
          <a:xfrm>
            <a:off x="4172125" y="596455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ACB6A0B-0E06-902C-F7DE-D70DF5D3B373}"/>
              </a:ext>
            </a:extLst>
          </p:cNvPr>
          <p:cNvSpPr txBox="1"/>
          <p:nvPr/>
        </p:nvSpPr>
        <p:spPr>
          <a:xfrm>
            <a:off x="5069898" y="5964555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A5C867-DF41-A405-A853-2BC3E9E452BC}"/>
              </a:ext>
            </a:extLst>
          </p:cNvPr>
          <p:cNvCxnSpPr>
            <a:cxnSpLocks/>
          </p:cNvCxnSpPr>
          <p:nvPr/>
        </p:nvCxnSpPr>
        <p:spPr>
          <a:xfrm>
            <a:off x="7273133" y="5221008"/>
            <a:ext cx="6208" cy="731520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1D8CCE-C0F1-5402-1CC0-B1D353BFAB5C}"/>
                  </a:ext>
                </a:extLst>
              </p:cNvPr>
              <p:cNvSpPr txBox="1"/>
              <p:nvPr/>
            </p:nvSpPr>
            <p:spPr>
              <a:xfrm rot="5400000">
                <a:off x="6633878" y="5343924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1D8CCE-C0F1-5402-1CC0-B1D353BFA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633878" y="5343924"/>
                <a:ext cx="9906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499BD-45C1-1C82-7B74-6E1ADFD10EC9}"/>
              </a:ext>
            </a:extLst>
          </p:cNvPr>
          <p:cNvCxnSpPr/>
          <p:nvPr/>
        </p:nvCxnSpPr>
        <p:spPr>
          <a:xfrm>
            <a:off x="7486822" y="290071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CCB6B8C-C45A-1730-14D7-4347AC4E7535}"/>
                  </a:ext>
                </a:extLst>
              </p:cNvPr>
              <p:cNvSpPr txBox="1"/>
              <p:nvPr/>
            </p:nvSpPr>
            <p:spPr>
              <a:xfrm rot="5400000">
                <a:off x="7222841" y="345410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CCB6B8C-C45A-1730-14D7-4347AC4E7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222841" y="3454105"/>
                <a:ext cx="990600" cy="461665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AE5038E-DAAD-D857-83AD-6A850CC21D2F}"/>
              </a:ext>
            </a:extLst>
          </p:cNvPr>
          <p:cNvCxnSpPr>
            <a:cxnSpLocks/>
          </p:cNvCxnSpPr>
          <p:nvPr/>
        </p:nvCxnSpPr>
        <p:spPr>
          <a:xfrm>
            <a:off x="4172125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596B8F-1E8A-1BDA-B443-9CB8E85569E2}"/>
              </a:ext>
            </a:extLst>
          </p:cNvPr>
          <p:cNvCxnSpPr>
            <a:cxnSpLocks/>
          </p:cNvCxnSpPr>
          <p:nvPr/>
        </p:nvCxnSpPr>
        <p:spPr>
          <a:xfrm>
            <a:off x="5806046" y="5266779"/>
            <a:ext cx="287240" cy="7105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1EE486C-189C-7E10-AC6C-B71F948AC68F}"/>
              </a:ext>
            </a:extLst>
          </p:cNvPr>
          <p:cNvCxnSpPr>
            <a:cxnSpLocks/>
          </p:cNvCxnSpPr>
          <p:nvPr/>
        </p:nvCxnSpPr>
        <p:spPr>
          <a:xfrm flipV="1">
            <a:off x="6082197" y="4440766"/>
            <a:ext cx="568058" cy="144185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49A4CF-8AD5-F8A1-164A-E96D473C414A}"/>
              </a:ext>
            </a:extLst>
          </p:cNvPr>
          <p:cNvCxnSpPr>
            <a:cxnSpLocks/>
          </p:cNvCxnSpPr>
          <p:nvPr/>
        </p:nvCxnSpPr>
        <p:spPr>
          <a:xfrm flipH="1" flipV="1">
            <a:off x="6374029" y="2963672"/>
            <a:ext cx="284029" cy="14736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8313879-40D3-673C-3F47-97AC8CD39CC9}"/>
              </a:ext>
            </a:extLst>
          </p:cNvPr>
          <p:cNvCxnSpPr>
            <a:cxnSpLocks/>
          </p:cNvCxnSpPr>
          <p:nvPr/>
        </p:nvCxnSpPr>
        <p:spPr>
          <a:xfrm flipH="1">
            <a:off x="6061425" y="3003114"/>
            <a:ext cx="284029" cy="14736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6E4EC8-9686-C9AF-7D15-E9B53065F6AE}"/>
              </a:ext>
            </a:extLst>
          </p:cNvPr>
          <p:cNvCxnSpPr>
            <a:cxnSpLocks/>
          </p:cNvCxnSpPr>
          <p:nvPr/>
        </p:nvCxnSpPr>
        <p:spPr>
          <a:xfrm flipH="1">
            <a:off x="5796521" y="4471070"/>
            <a:ext cx="272818" cy="7896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4B471F5-8ADE-A0B3-E960-73C320CF2911}"/>
              </a:ext>
            </a:extLst>
          </p:cNvPr>
          <p:cNvGrpSpPr/>
          <p:nvPr/>
        </p:nvGrpSpPr>
        <p:grpSpPr>
          <a:xfrm flipH="1">
            <a:off x="4910403" y="2963671"/>
            <a:ext cx="861537" cy="3013685"/>
            <a:chOff x="6631232" y="2963672"/>
            <a:chExt cx="861537" cy="30136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41EF1D2-1A8D-0D56-3A0C-CAE97D84913F}"/>
                </a:ext>
              </a:extLst>
            </p:cNvPr>
            <p:cNvCxnSpPr>
              <a:cxnSpLocks/>
            </p:cNvCxnSpPr>
            <p:nvPr/>
          </p:nvCxnSpPr>
          <p:spPr>
            <a:xfrm>
              <a:off x="6640757" y="5266779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DFBD774-150E-28F3-620C-B1EC22F14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6908" y="4440766"/>
              <a:ext cx="568058" cy="144185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5F28A28-1753-308F-6A7C-7636D4EBD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8740" y="2963672"/>
              <a:ext cx="284029" cy="1473630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A1A2628-727D-944D-58A0-04F6443B6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6136" y="3003114"/>
              <a:ext cx="284029" cy="147363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A2F3AA5-9517-70F7-2171-8028CCB23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1232" y="4471070"/>
              <a:ext cx="272818" cy="78964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865655F-5874-CADD-DAF9-5E9AB9628F07}"/>
              </a:ext>
            </a:extLst>
          </p:cNvPr>
          <p:cNvCxnSpPr>
            <a:cxnSpLocks/>
          </p:cNvCxnSpPr>
          <p:nvPr/>
        </p:nvCxnSpPr>
        <p:spPr>
          <a:xfrm>
            <a:off x="11625227" y="444376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D8D034-AA2E-AFA1-BB38-9C7FE039144B}"/>
                  </a:ext>
                </a:extLst>
              </p:cNvPr>
              <p:cNvSpPr txBox="1"/>
              <p:nvPr/>
            </p:nvSpPr>
            <p:spPr>
              <a:xfrm rot="5400000">
                <a:off x="7870335" y="4820961"/>
                <a:ext cx="12834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1D8D034-AA2E-AFA1-BB38-9C7FE0391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870335" y="4820961"/>
                <a:ext cx="1283437" cy="461665"/>
              </a:xfrm>
              <a:prstGeom prst="rect">
                <a:avLst/>
              </a:prstGeom>
              <a:blipFill>
                <a:blip r:embed="rId10"/>
                <a:stretch>
                  <a:fillRect l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01DB0A5-C319-2EB1-411B-1C0375B7E992}"/>
              </a:ext>
            </a:extLst>
          </p:cNvPr>
          <p:cNvCxnSpPr>
            <a:cxnSpLocks/>
          </p:cNvCxnSpPr>
          <p:nvPr/>
        </p:nvCxnSpPr>
        <p:spPr>
          <a:xfrm>
            <a:off x="8310530" y="5964555"/>
            <a:ext cx="3257547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13F2AF2-3B93-2584-1654-6A7177F755A8}"/>
              </a:ext>
            </a:extLst>
          </p:cNvPr>
          <p:cNvSpPr txBox="1"/>
          <p:nvPr/>
        </p:nvSpPr>
        <p:spPr>
          <a:xfrm>
            <a:off x="9228146" y="581634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2F5A2C6-36B8-0554-B173-CB7F70ED9AD6}"/>
              </a:ext>
            </a:extLst>
          </p:cNvPr>
          <p:cNvCxnSpPr>
            <a:cxnSpLocks/>
          </p:cNvCxnSpPr>
          <p:nvPr/>
        </p:nvCxnSpPr>
        <p:spPr>
          <a:xfrm>
            <a:off x="11412624" y="5118467"/>
            <a:ext cx="6208" cy="731520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7B200D2-30DF-07F7-5F0F-5A30D7451487}"/>
                  </a:ext>
                </a:extLst>
              </p:cNvPr>
              <p:cNvSpPr txBox="1"/>
              <p:nvPr/>
            </p:nvSpPr>
            <p:spPr>
              <a:xfrm rot="5400000">
                <a:off x="10763470" y="5251225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7B200D2-30DF-07F7-5F0F-5A30D7451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63470" y="5251225"/>
                <a:ext cx="9906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89ABD6-60D5-9F02-2CD7-3F1EFD55216B}"/>
              </a:ext>
            </a:extLst>
          </p:cNvPr>
          <p:cNvCxnSpPr>
            <a:cxnSpLocks/>
          </p:cNvCxnSpPr>
          <p:nvPr/>
        </p:nvCxnSpPr>
        <p:spPr>
          <a:xfrm>
            <a:off x="11625227" y="2900718"/>
            <a:ext cx="0" cy="155448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4722D2-BCD4-76FD-C798-911C77863F21}"/>
                  </a:ext>
                </a:extLst>
              </p:cNvPr>
              <p:cNvSpPr txBox="1"/>
              <p:nvPr/>
            </p:nvSpPr>
            <p:spPr>
              <a:xfrm rot="5400000">
                <a:off x="11334065" y="3422008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14722D2-BCD4-76FD-C798-911C77863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334065" y="3422008"/>
                <a:ext cx="990600" cy="461665"/>
              </a:xfrm>
              <a:prstGeom prst="rect">
                <a:avLst/>
              </a:prstGeom>
              <a:blipFill>
                <a:blip r:embed="rId12"/>
                <a:stretch>
                  <a:fillRect l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43D6958-C402-0244-A896-DDE7737A03BC}"/>
              </a:ext>
            </a:extLst>
          </p:cNvPr>
          <p:cNvCxnSpPr>
            <a:cxnSpLocks/>
          </p:cNvCxnSpPr>
          <p:nvPr/>
        </p:nvCxnSpPr>
        <p:spPr>
          <a:xfrm>
            <a:off x="8310530" y="2935605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A421009-5CB0-292B-4E93-A6D9F4B60771}"/>
              </a:ext>
            </a:extLst>
          </p:cNvPr>
          <p:cNvCxnSpPr>
            <a:cxnSpLocks/>
          </p:cNvCxnSpPr>
          <p:nvPr/>
        </p:nvCxnSpPr>
        <p:spPr>
          <a:xfrm>
            <a:off x="9949199" y="5197191"/>
            <a:ext cx="0" cy="64815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6606EDA-523B-B139-E11C-7F1D8C2DF708}"/>
              </a:ext>
            </a:extLst>
          </p:cNvPr>
          <p:cNvCxnSpPr>
            <a:cxnSpLocks/>
          </p:cNvCxnSpPr>
          <p:nvPr/>
        </p:nvCxnSpPr>
        <p:spPr>
          <a:xfrm>
            <a:off x="8306152" y="5861246"/>
            <a:ext cx="3257547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379180F-A7E1-8BA8-2255-B03035EAC571}"/>
              </a:ext>
            </a:extLst>
          </p:cNvPr>
          <p:cNvCxnSpPr>
            <a:cxnSpLocks/>
          </p:cNvCxnSpPr>
          <p:nvPr/>
        </p:nvCxnSpPr>
        <p:spPr>
          <a:xfrm>
            <a:off x="8306152" y="4424070"/>
            <a:ext cx="4378" cy="1405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FBFDBA-A8F1-0F3C-8081-8AE16F7BA4AF}"/>
              </a:ext>
            </a:extLst>
          </p:cNvPr>
          <p:cNvGrpSpPr/>
          <p:nvPr/>
        </p:nvGrpSpPr>
        <p:grpSpPr>
          <a:xfrm>
            <a:off x="9939303" y="2935605"/>
            <a:ext cx="887457" cy="2936913"/>
            <a:chOff x="9939303" y="2935605"/>
            <a:chExt cx="887457" cy="2936913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3CA93A4-DB5E-5402-EE85-5F6B486A5A44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42D5815-5A5A-7E28-4385-D90DF1B56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45EF5F-9AED-7D3E-7966-63463D5C75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015" y="2935605"/>
              <a:ext cx="229570" cy="15016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101326A-AB16-EC14-DD0D-E177C56DF3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27CCAF79-33B9-9907-6467-691B1900C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A1E939C-93B0-1CE7-6A7E-40DE20433F3C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920958F-12DD-C753-FDD3-FB5D209BEE18}"/>
              </a:ext>
            </a:extLst>
          </p:cNvPr>
          <p:cNvCxnSpPr>
            <a:cxnSpLocks/>
          </p:cNvCxnSpPr>
          <p:nvPr/>
        </p:nvCxnSpPr>
        <p:spPr>
          <a:xfrm>
            <a:off x="5783918" y="5260718"/>
            <a:ext cx="4377" cy="71663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4B515AB-AB15-32A0-BFC7-28D96BF910C7}"/>
              </a:ext>
            </a:extLst>
          </p:cNvPr>
          <p:cNvCxnSpPr>
            <a:cxnSpLocks/>
          </p:cNvCxnSpPr>
          <p:nvPr/>
        </p:nvCxnSpPr>
        <p:spPr>
          <a:xfrm flipH="1">
            <a:off x="5786106" y="2980951"/>
            <a:ext cx="0" cy="2197419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D4899A-D6CF-2165-95C6-77B6FC280039}"/>
              </a:ext>
            </a:extLst>
          </p:cNvPr>
          <p:cNvGrpSpPr/>
          <p:nvPr/>
        </p:nvGrpSpPr>
        <p:grpSpPr>
          <a:xfrm flipH="1">
            <a:off x="9057785" y="2929440"/>
            <a:ext cx="887457" cy="2936913"/>
            <a:chOff x="9939303" y="2935605"/>
            <a:chExt cx="887457" cy="293691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8D5DFDC-F52B-C8EF-9403-F3804F48764D}"/>
                </a:ext>
              </a:extLst>
            </p:cNvPr>
            <p:cNvCxnSpPr>
              <a:cxnSpLocks/>
            </p:cNvCxnSpPr>
            <p:nvPr/>
          </p:nvCxnSpPr>
          <p:spPr>
            <a:xfrm>
              <a:off x="9944451" y="5139187"/>
              <a:ext cx="287240" cy="710578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5C7960A-611C-69F2-4D60-7511DDB58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54862" y="4455198"/>
              <a:ext cx="571898" cy="1356454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193D0F3-3A89-BB28-092B-632B0F2AD6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77015" y="2935605"/>
              <a:ext cx="229570" cy="1501696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8C277C0-8227-589A-1E64-DF7200485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9303" y="4471069"/>
              <a:ext cx="387935" cy="95686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5DFD2D-695B-6CAE-0C3C-4D01CDF5D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29799" y="3020930"/>
              <a:ext cx="237854" cy="145013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BC3ECBC-B6F3-682F-EDCA-A1B52475C6AA}"/>
                </a:ext>
              </a:extLst>
            </p:cNvPr>
            <p:cNvCxnSpPr>
              <a:cxnSpLocks/>
            </p:cNvCxnSpPr>
            <p:nvPr/>
          </p:nvCxnSpPr>
          <p:spPr>
            <a:xfrm>
              <a:off x="9959146" y="5427937"/>
              <a:ext cx="180671" cy="44458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01AC4B-E325-214A-A8D2-1F8D683C1B27}"/>
                  </a:ext>
                </a:extLst>
              </p:cNvPr>
              <p:cNvSpPr txBox="1"/>
              <p:nvPr/>
            </p:nvSpPr>
            <p:spPr>
              <a:xfrm rot="5400000">
                <a:off x="11351482" y="5035637"/>
                <a:ext cx="99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01AC4B-E325-214A-A8D2-1F8D683C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351482" y="5035637"/>
                <a:ext cx="990600" cy="461665"/>
              </a:xfrm>
              <a:prstGeom prst="rect">
                <a:avLst/>
              </a:prstGeom>
              <a:blipFill>
                <a:blip r:embed="rId13"/>
                <a:stretch>
                  <a:fillRect l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32F4DBC-9B9C-749C-2A99-B52D990F849A}"/>
              </a:ext>
            </a:extLst>
          </p:cNvPr>
          <p:cNvSpPr txBox="1"/>
          <p:nvPr/>
        </p:nvSpPr>
        <p:spPr>
          <a:xfrm>
            <a:off x="5048945" y="252850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EB0EED-65C4-B8BA-62AB-A1EA3B195852}"/>
              </a:ext>
            </a:extLst>
          </p:cNvPr>
          <p:cNvSpPr txBox="1"/>
          <p:nvPr/>
        </p:nvSpPr>
        <p:spPr>
          <a:xfrm>
            <a:off x="9228146" y="2528506"/>
            <a:ext cx="14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</a:t>
            </a:r>
          </a:p>
        </p:txBody>
      </p:sp>
    </p:spTree>
    <p:extLst>
      <p:ext uri="{BB962C8B-B14F-4D97-AF65-F5344CB8AC3E}">
        <p14:creationId xmlns:p14="http://schemas.microsoft.com/office/powerpoint/2010/main" val="2839534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200</Words>
  <Application>Microsoft Office PowerPoint</Application>
  <PresentationFormat>Widescreen</PresentationFormat>
  <Paragraphs>133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Anat Levin</dc:creator>
  <cp:lastModifiedBy>Anat Levin</cp:lastModifiedBy>
  <cp:revision>19</cp:revision>
  <dcterms:created xsi:type="dcterms:W3CDTF">2025-11-07T23:12:30Z</dcterms:created>
  <dcterms:modified xsi:type="dcterms:W3CDTF">2025-11-11T23:06:18Z</dcterms:modified>
</cp:coreProperties>
</file>